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  <p:sldMasterId id="2147483669" r:id="rId7"/>
    <p:sldMasterId id="2147483681" r:id="rId8"/>
    <p:sldMasterId id="2147483693" r:id="rId9"/>
    <p:sldMasterId id="2147483705" r:id="rId10"/>
  </p:sldMasterIdLst>
  <p:notesMasterIdLst>
    <p:notesMasterId r:id="rId20"/>
  </p:notesMasterIdLst>
  <p:sldIdLst>
    <p:sldId id="360" r:id="rId11"/>
    <p:sldId id="368" r:id="rId12"/>
    <p:sldId id="372" r:id="rId13"/>
    <p:sldId id="371" r:id="rId14"/>
    <p:sldId id="369" r:id="rId15"/>
    <p:sldId id="370" r:id="rId16"/>
    <p:sldId id="375" r:id="rId17"/>
    <p:sldId id="373" r:id="rId18"/>
    <p:sldId id="374" r:id="rId19"/>
  </p:sldIdLst>
  <p:sldSz cx="13003213" cy="9756775"/>
  <p:notesSz cx="6858000" cy="9144000"/>
  <p:defaultTextStyle>
    <a:defPPr>
      <a:defRPr lang="en-US"/>
    </a:defPPr>
    <a:lvl1pPr marL="0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26273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52545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78818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05090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31363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757635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383908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10180" algn="l" defTabSz="125254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8B4CD3B5-D52B-4334-911F-447F7EF5E3AA}">
          <p14:sldIdLst>
            <p14:sldId id="360"/>
            <p14:sldId id="368"/>
            <p14:sldId id="372"/>
            <p14:sldId id="371"/>
            <p14:sldId id="369"/>
            <p14:sldId id="370"/>
            <p14:sldId id="375"/>
            <p14:sldId id="373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9">
          <p15:clr>
            <a:srgbClr val="A4A3A4"/>
          </p15:clr>
        </p15:guide>
        <p15:guide id="2" orient="horz" pos="2545">
          <p15:clr>
            <a:srgbClr val="A4A3A4"/>
          </p15:clr>
        </p15:guide>
        <p15:guide id="3" orient="horz" pos="5953">
          <p15:clr>
            <a:srgbClr val="A4A3A4"/>
          </p15:clr>
        </p15:guide>
        <p15:guide id="4" orient="horz" pos="660">
          <p15:clr>
            <a:srgbClr val="A4A3A4"/>
          </p15:clr>
        </p15:guide>
        <p15:guide id="5" orient="horz" pos="5377">
          <p15:clr>
            <a:srgbClr val="A4A3A4"/>
          </p15:clr>
        </p15:guide>
        <p15:guide id="6" orient="horz" pos="5089">
          <p15:clr>
            <a:srgbClr val="A4A3A4"/>
          </p15:clr>
        </p15:guide>
        <p15:guide id="7" orient="horz" pos="4417">
          <p15:clr>
            <a:srgbClr val="A4A3A4"/>
          </p15:clr>
        </p15:guide>
        <p15:guide id="8" orient="horz" pos="3937">
          <p15:clr>
            <a:srgbClr val="A4A3A4"/>
          </p15:clr>
        </p15:guide>
        <p15:guide id="9" pos="4095">
          <p15:clr>
            <a:srgbClr val="A4A3A4"/>
          </p15:clr>
        </p15:guide>
        <p15:guide id="10" pos="7407">
          <p15:clr>
            <a:srgbClr val="A4A3A4"/>
          </p15:clr>
        </p15:guide>
        <p15:guide id="11" pos="15">
          <p15:clr>
            <a:srgbClr val="A4A3A4"/>
          </p15:clr>
        </p15:guide>
        <p15:guide id="12" pos="6344">
          <p15:clr>
            <a:srgbClr val="A4A3A4"/>
          </p15:clr>
        </p15:guide>
        <p15:guide id="13" pos="7119">
          <p15:clr>
            <a:srgbClr val="A4A3A4"/>
          </p15:clr>
        </p15:guide>
        <p15:guide id="14" pos="783">
          <p15:clr>
            <a:srgbClr val="A4A3A4"/>
          </p15:clr>
        </p15:guide>
        <p15:guide id="15" pos="7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ellie Tucker" initials="ST" lastIdx="14" clrIdx="0"/>
  <p:cmAuthor id="1" name="shelliet" initials="ST" lastIdx="1" clrIdx="1"/>
  <p:cmAuthor id="2" name="Contoso Pharmaceuticals" initials="LL" lastIdx="6" clrIdx="2"/>
  <p:cmAuthor id="3" name="gonzaloa" initials="ga" lastIdx="8" clrIdx="3"/>
  <p:cmAuthor id="4" name="Lindsay Latimore" initials="LFL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Rg st="2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C6C"/>
    <a:srgbClr val="808080"/>
    <a:srgbClr val="949494"/>
    <a:srgbClr val="909090"/>
    <a:srgbClr val="C00000"/>
    <a:srgbClr val="FFFFFF"/>
    <a:srgbClr val="FF9900"/>
    <a:srgbClr val="D24726"/>
    <a:srgbClr val="FAC738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0" autoAdjust="0"/>
    <p:restoredTop sz="99900" autoAdjust="0"/>
  </p:normalViewPr>
  <p:slideViewPr>
    <p:cSldViewPr>
      <p:cViewPr varScale="1">
        <p:scale>
          <a:sx n="82" d="100"/>
          <a:sy n="82" d="100"/>
        </p:scale>
        <p:origin x="1926" y="108"/>
      </p:cViewPr>
      <p:guideLst>
        <p:guide orient="horz" pos="529"/>
        <p:guide orient="horz" pos="2545"/>
        <p:guide orient="horz" pos="5953"/>
        <p:guide orient="horz" pos="660"/>
        <p:guide orient="horz" pos="5377"/>
        <p:guide orient="horz" pos="5089"/>
        <p:guide orient="horz" pos="4417"/>
        <p:guide orient="horz" pos="3937"/>
        <p:guide pos="4095"/>
        <p:guide pos="7407"/>
        <p:guide pos="15"/>
        <p:guide pos="6344"/>
        <p:guide pos="7119"/>
        <p:guide pos="783"/>
        <p:guide pos="7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80" d="100"/>
          <a:sy n="80" d="100"/>
        </p:scale>
        <p:origin x="-3978" y="-6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A2E03A-AC74-4DCC-84AB-3B93BD24C0C7}" type="datetimeFigureOut">
              <a:rPr lang="en-US" altLang="zh-CN" smtClean="0"/>
              <a:pPr/>
              <a:t>3/21/2013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D495259-C478-458E-8F66-D0CFA83DA98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074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52545" rtl="0" eaLnBrk="1" latinLnBrk="0" hangingPunct="1">
      <a:defRPr lang="zh-CN"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Segoe UI" pitchFamily="34" charset="0"/>
      </a:defRPr>
    </a:lvl1pPr>
    <a:lvl2pPr marL="626273" algn="l" defTabSz="1252545" rtl="0" eaLnBrk="1" latinLnBrk="0" hangingPunct="1">
      <a:defRPr lang="zh-CN"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Segoe UI" pitchFamily="34" charset="0"/>
      </a:defRPr>
    </a:lvl2pPr>
    <a:lvl3pPr marL="1252545" algn="l" defTabSz="1252545" rtl="0" eaLnBrk="1" latinLnBrk="0" hangingPunct="1">
      <a:defRPr lang="zh-CN"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Segoe UI" pitchFamily="34" charset="0"/>
      </a:defRPr>
    </a:lvl3pPr>
    <a:lvl4pPr marL="1878818" algn="l" defTabSz="1252545" rtl="0" eaLnBrk="1" latinLnBrk="0" hangingPunct="1">
      <a:defRPr lang="zh-CN"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Segoe UI" pitchFamily="34" charset="0"/>
      </a:defRPr>
    </a:lvl4pPr>
    <a:lvl5pPr marL="2505090" algn="l" defTabSz="1252545" rtl="0" eaLnBrk="1" latinLnBrk="0" hangingPunct="1">
      <a:defRPr lang="zh-CN" sz="16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Segoe UI" pitchFamily="34" charset="0"/>
      </a:defRPr>
    </a:lvl5pPr>
    <a:lvl6pPr marL="3131363" algn="l" defTabSz="1252545" rtl="0" eaLnBrk="1" latinLnBrk="0" hangingPunct="1">
      <a:defRPr lang="zh-CN" sz="1600" kern="1200">
        <a:solidFill>
          <a:schemeClr val="tx1"/>
        </a:solidFill>
        <a:latin typeface="+mn-lt"/>
        <a:ea typeface="+mn-ea"/>
        <a:cs typeface="+mn-cs"/>
      </a:defRPr>
    </a:lvl6pPr>
    <a:lvl7pPr marL="3757635" algn="l" defTabSz="1252545" rtl="0" eaLnBrk="1" latinLnBrk="0" hangingPunct="1">
      <a:defRPr lang="zh-CN" sz="1600" kern="1200">
        <a:solidFill>
          <a:schemeClr val="tx1"/>
        </a:solidFill>
        <a:latin typeface="+mn-lt"/>
        <a:ea typeface="+mn-ea"/>
        <a:cs typeface="+mn-cs"/>
      </a:defRPr>
    </a:lvl7pPr>
    <a:lvl8pPr marL="4383908" algn="l" defTabSz="1252545" rtl="0" eaLnBrk="1" latinLnBrk="0" hangingPunct="1">
      <a:defRPr lang="zh-CN" sz="1600" kern="1200">
        <a:solidFill>
          <a:schemeClr val="tx1"/>
        </a:solidFill>
        <a:latin typeface="+mn-lt"/>
        <a:ea typeface="+mn-ea"/>
        <a:cs typeface="+mn-cs"/>
      </a:defRPr>
    </a:lvl8pPr>
    <a:lvl9pPr marL="5010180" algn="l" defTabSz="1252545" rtl="0" eaLnBrk="1" latinLnBrk="0" hangingPunct="1">
      <a:defRPr lang="zh-CN"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95259-C478-458E-8F66-D0CFA83DA988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168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9.xml"/><Relationship Id="rId4" Type="http://schemas.openxmlformats.org/officeDocument/2006/relationships/image" Target="../media/image3.tmp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8688388"/>
            <a:ext cx="13003213" cy="1068386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530430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有关练习的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54" y="1959035"/>
            <a:ext cx="11702892" cy="5521161"/>
          </a:xfrm>
        </p:spPr>
        <p:txBody>
          <a:bodyPr vert="horz" lIns="125255" tIns="62627" rIns="125255" bIns="62627" rtlCol="0">
            <a:normAutofit/>
          </a:bodyPr>
          <a:lstStyle>
            <a:lvl1pPr marL="626273" indent="-626273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 typeface="+mj-lt"/>
              <a:buAutoNum type="arabicPeriod"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1174261" indent="-626273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 typeface="+mj-lt"/>
              <a:buAutoNum type="arabicPeriod"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marL="1722250" indent="-469704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 typeface="+mj-lt"/>
              <a:buAutoNum type="arabicPeriod"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marL="2348522" indent="-469704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 typeface="+mj-lt"/>
              <a:buAutoNum type="arabicPeriod"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marL="2974795" indent="-469704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  <a:p>
            <a:pPr marL="378373" lvl="1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第二级</a:t>
            </a:r>
          </a:p>
          <a:p>
            <a:pPr marL="378373" lvl="2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第三级</a:t>
            </a:r>
          </a:p>
          <a:p>
            <a:pPr marL="378373" lvl="3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第四级</a:t>
            </a:r>
          </a:p>
          <a:p>
            <a:pPr marL="378373" lvl="4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F91A10-A591-43B9-A509-26A67752FF10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758521" y="7697011"/>
            <a:ext cx="11594532" cy="1084086"/>
          </a:xfrm>
        </p:spPr>
        <p:txBody>
          <a:bodyPr/>
          <a:lstStyle>
            <a:lvl1pPr marL="0" indent="0" latinLnBrk="0">
              <a:buNone/>
              <a:defRPr lang="zh-CN" sz="33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2282877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测试问题，可选答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54" y="1959035"/>
            <a:ext cx="11702892" cy="1076408"/>
          </a:xfrm>
        </p:spPr>
        <p:txBody>
          <a:bodyPr vert="horz" lIns="125255" tIns="62627" rIns="125255" bIns="62627" rtlCol="0">
            <a:normAutofit/>
          </a:bodyPr>
          <a:lstStyle>
            <a:lvl1pPr marL="0" indent="0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Tx/>
              <a:buNone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Microsoft YaHei UI" panose="020B0503020204020204" pitchFamily="34" charset="-122"/>
                <a:cs typeface="Segoe UI" pitchFamily="34" charset="0"/>
              </a:defRPr>
            </a:lvl1pPr>
            <a:lvl2pPr marL="547988" indent="0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Tx/>
              <a:buNone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2545" indent="0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78818" indent="0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05090" indent="0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F26DB4-9CE9-4540-9921-68ABBB6E5689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736849" y="3577484"/>
            <a:ext cx="11702892" cy="5095205"/>
          </a:xfrm>
        </p:spPr>
        <p:txBody>
          <a:bodyPr vert="horz" lIns="125255" tIns="62627" rIns="125255" bIns="62627" rtlCol="0">
            <a:normAutofit/>
          </a:bodyPr>
          <a:lstStyle>
            <a:lvl1pPr marL="626273" indent="-626273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 typeface="+mj-lt"/>
              <a:buAutoNum type="arabicPeriod"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547988" indent="0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Tx/>
              <a:buNone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2545" indent="0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78818" indent="0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05090" indent="0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6876284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测试答案，解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54" y="1959035"/>
            <a:ext cx="11702892" cy="1076408"/>
          </a:xfrm>
        </p:spPr>
        <p:txBody>
          <a:bodyPr vert="horz" lIns="125255" tIns="62627" rIns="125255" bIns="62627" rtlCol="0">
            <a:normAutofit/>
          </a:bodyPr>
          <a:lstStyle>
            <a:lvl1pPr marL="0" indent="0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Tx/>
              <a:buNone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Microsoft YaHei UI" panose="020B0503020204020204" pitchFamily="34" charset="-122"/>
                <a:cs typeface="Segoe UI" pitchFamily="34" charset="0"/>
              </a:defRPr>
            </a:lvl1pPr>
            <a:lvl2pPr marL="547988" indent="0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Tx/>
              <a:buNone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2545" indent="0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78818" indent="0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05090" indent="0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196F42-A0DE-4C12-AA21-F4391873529D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722401" y="3577484"/>
            <a:ext cx="11702892" cy="5095205"/>
          </a:xfrm>
        </p:spPr>
        <p:txBody>
          <a:bodyPr vert="horz" lIns="125255" tIns="62627" rIns="125255" bIns="62627" rtlCol="0">
            <a:normAutofit/>
          </a:bodyPr>
          <a:lstStyle>
            <a:lvl1pPr marL="0" indent="0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 typeface="+mj-lt"/>
              <a:buNone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547988" indent="0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Tx/>
              <a:buNone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2545" indent="0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78818" indent="0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05090" indent="0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1863876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54" y="1959035"/>
            <a:ext cx="11702892" cy="1076408"/>
          </a:xfrm>
        </p:spPr>
        <p:txBody>
          <a:bodyPr vert="horz" lIns="125255" tIns="62627" rIns="125255" bIns="62627" rtlCol="0">
            <a:normAutofit/>
          </a:bodyPr>
          <a:lstStyle>
            <a:lvl1pPr marL="0" indent="0"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buFontTx/>
              <a:buNone/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547988" indent="0"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buFontTx/>
              <a:buNone/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2545" indent="0"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78818" indent="0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05090" indent="0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Tx/>
              <a:buNone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</p:txBody>
      </p:sp>
      <p:sp>
        <p:nvSpPr>
          <p:cNvPr id="7" name="媒体占位符 1"/>
          <p:cNvSpPr>
            <a:spLocks noGrp="1"/>
          </p:cNvSpPr>
          <p:nvPr>
            <p:ph type="media" sz="quarter" idx="10"/>
          </p:nvPr>
        </p:nvSpPr>
        <p:spPr>
          <a:xfrm>
            <a:off x="1968468" y="8494776"/>
            <a:ext cx="1115568" cy="630936"/>
          </a:xfrm>
        </p:spPr>
      </p:sp>
    </p:spTree>
    <p:extLst>
      <p:ext uri="{BB962C8B-B14F-4D97-AF65-F5344CB8AC3E}">
        <p14:creationId xmlns:p14="http://schemas.microsoft.com/office/powerpoint/2010/main" val="2009659827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161" y="2276583"/>
            <a:ext cx="5743085" cy="6439021"/>
          </a:xfrm>
        </p:spPr>
        <p:txBody>
          <a:bodyPr/>
          <a:lstStyle>
            <a:lvl1pPr latinLnBrk="0">
              <a:defRPr lang="zh-CN" sz="3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  <a:lvl6pPr latinLnBrk="0">
              <a:defRPr lang="zh-CN" sz="2500"/>
            </a:lvl6pPr>
            <a:lvl7pPr latinLnBrk="0">
              <a:defRPr lang="zh-CN" sz="2500"/>
            </a:lvl7pPr>
            <a:lvl8pPr latinLnBrk="0">
              <a:defRPr lang="zh-CN" sz="2500"/>
            </a:lvl8pPr>
            <a:lvl9pPr latinLnBrk="0">
              <a:defRPr lang="zh-CN" sz="2500"/>
            </a:lvl9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09967" y="2276583"/>
            <a:ext cx="5743085" cy="6439021"/>
          </a:xfrm>
        </p:spPr>
        <p:txBody>
          <a:bodyPr/>
          <a:lstStyle>
            <a:lvl1pPr latinLnBrk="0">
              <a:defRPr lang="zh-CN" sz="3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  <a:lvl6pPr latinLnBrk="0">
              <a:defRPr lang="zh-CN" sz="2500"/>
            </a:lvl6pPr>
            <a:lvl7pPr latinLnBrk="0">
              <a:defRPr lang="zh-CN" sz="2500"/>
            </a:lvl7pPr>
            <a:lvl8pPr latinLnBrk="0">
              <a:defRPr lang="zh-CN" sz="2500"/>
            </a:lvl8pPr>
            <a:lvl9pPr latinLnBrk="0">
              <a:defRPr lang="zh-CN" sz="2500"/>
            </a:lvl9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266B5-9510-435A-9402-DF3CCC811C65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5197499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388464"/>
            <a:ext cx="4277968" cy="1653231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CN" sz="2700" b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895" y="388466"/>
            <a:ext cx="7269157" cy="8327137"/>
          </a:xfrm>
        </p:spPr>
        <p:txBody>
          <a:bodyPr/>
          <a:lstStyle>
            <a:lvl1pPr latinLnBrk="0">
              <a:defRPr 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3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  <a:lvl6pPr latinLnBrk="0">
              <a:defRPr lang="zh-CN" sz="2700"/>
            </a:lvl6pPr>
            <a:lvl7pPr latinLnBrk="0">
              <a:defRPr lang="zh-CN" sz="2700"/>
            </a:lvl7pPr>
            <a:lvl8pPr latinLnBrk="0">
              <a:defRPr lang="zh-CN" sz="2700"/>
            </a:lvl8pPr>
            <a:lvl9pPr latinLnBrk="0">
              <a:defRPr lang="zh-CN" sz="2700"/>
            </a:lvl9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161" y="2041698"/>
            <a:ext cx="4277968" cy="6673906"/>
          </a:xfrm>
        </p:spPr>
        <p:txBody>
          <a:bodyPr/>
          <a:lstStyle>
            <a:lvl1pPr marL="0" indent="0" latinLnBrk="0">
              <a:buNone/>
              <a:defRPr lang="zh-CN" sz="19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1600"/>
            </a:lvl2pPr>
            <a:lvl3pPr marL="1252545" indent="0" latinLnBrk="0">
              <a:buNone/>
              <a:defRPr lang="zh-CN" sz="1400"/>
            </a:lvl3pPr>
            <a:lvl4pPr marL="1878818" indent="0" latinLnBrk="0">
              <a:buNone/>
              <a:defRPr lang="zh-CN" sz="1200"/>
            </a:lvl4pPr>
            <a:lvl5pPr marL="2505090" indent="0" latinLnBrk="0">
              <a:buNone/>
              <a:defRPr lang="zh-CN" sz="1200"/>
            </a:lvl5pPr>
            <a:lvl6pPr marL="3131363" indent="0" latinLnBrk="0">
              <a:buNone/>
              <a:defRPr lang="zh-CN" sz="1200"/>
            </a:lvl6pPr>
            <a:lvl7pPr marL="3757635" indent="0" latinLnBrk="0">
              <a:buNone/>
              <a:defRPr lang="zh-CN" sz="1200"/>
            </a:lvl7pPr>
            <a:lvl8pPr marL="4383908" indent="0" latinLnBrk="0">
              <a:buNone/>
              <a:defRPr lang="zh-CN" sz="1200"/>
            </a:lvl8pPr>
            <a:lvl9pPr marL="5010180" indent="0" latinLnBrk="0">
              <a:buNone/>
              <a:defRPr lang="zh-CN" sz="1200"/>
            </a:lvl9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0CA3AA-4C40-483B-AA7A-81CDC9C32DD9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367561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CN" sz="27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 latinLnBrk="0">
              <a:buNone/>
              <a:defRPr 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3800"/>
            </a:lvl2pPr>
            <a:lvl3pPr marL="1252545" indent="0" latinLnBrk="0">
              <a:buNone/>
              <a:defRPr lang="zh-CN" sz="3300"/>
            </a:lvl3pPr>
            <a:lvl4pPr marL="1878818" indent="0" latinLnBrk="0">
              <a:buNone/>
              <a:defRPr lang="zh-CN" sz="2700"/>
            </a:lvl4pPr>
            <a:lvl5pPr marL="2505090" indent="0" latinLnBrk="0">
              <a:buNone/>
              <a:defRPr lang="zh-CN" sz="2700"/>
            </a:lvl5pPr>
            <a:lvl6pPr marL="3131363" indent="0" latinLnBrk="0">
              <a:buNone/>
              <a:defRPr lang="zh-CN" sz="2700"/>
            </a:lvl6pPr>
            <a:lvl7pPr marL="3757635" indent="0" latinLnBrk="0">
              <a:buNone/>
              <a:defRPr lang="zh-CN" sz="2700"/>
            </a:lvl7pPr>
            <a:lvl8pPr marL="4383908" indent="0" latinLnBrk="0">
              <a:buNone/>
              <a:defRPr lang="zh-CN" sz="2700"/>
            </a:lvl8pPr>
            <a:lvl9pPr marL="5010180" indent="0" latinLnBrk="0">
              <a:buNone/>
              <a:defRPr lang="zh-CN" sz="2700"/>
            </a:lvl9pPr>
          </a:lstStyle>
          <a:p>
            <a:r>
              <a:rPr lang="zh-CN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 latinLnBrk="0">
              <a:buNone/>
              <a:defRPr lang="zh-CN" sz="19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1600"/>
            </a:lvl2pPr>
            <a:lvl3pPr marL="1252545" indent="0" latinLnBrk="0">
              <a:buNone/>
              <a:defRPr lang="zh-CN" sz="1400"/>
            </a:lvl3pPr>
            <a:lvl4pPr marL="1878818" indent="0" latinLnBrk="0">
              <a:buNone/>
              <a:defRPr lang="zh-CN" sz="1200"/>
            </a:lvl4pPr>
            <a:lvl5pPr marL="2505090" indent="0" latinLnBrk="0">
              <a:buNone/>
              <a:defRPr lang="zh-CN" sz="1200"/>
            </a:lvl5pPr>
            <a:lvl6pPr marL="3131363" indent="0" latinLnBrk="0">
              <a:buNone/>
              <a:defRPr lang="zh-CN" sz="1200"/>
            </a:lvl6pPr>
            <a:lvl7pPr marL="3757635" indent="0" latinLnBrk="0">
              <a:buNone/>
              <a:defRPr lang="zh-CN" sz="1200"/>
            </a:lvl7pPr>
            <a:lvl8pPr marL="4383908" indent="0" latinLnBrk="0">
              <a:buNone/>
              <a:defRPr lang="zh-CN" sz="1200"/>
            </a:lvl8pPr>
            <a:lvl9pPr marL="5010180" indent="0" latinLnBrk="0">
              <a:buNone/>
              <a:defRPr lang="zh-CN" sz="1200"/>
            </a:lvl9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CC0C7-3AB7-489B-BFFA-B8BBCA6D94D2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7833832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306095"/>
            <a:ext cx="11702892" cy="1626129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 lang="zh-CN" sz="38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DA22DD-D5D8-4365-A63D-444B15A34CF5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3705426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3763" cy="2092325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9263"/>
            <a:ext cx="9101137" cy="2492375"/>
          </a:xfrm>
        </p:spPr>
        <p:txBody>
          <a:bodyPr/>
          <a:lstStyle>
            <a:lvl1pPr marL="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2167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8433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课程内容和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154" y="1908444"/>
            <a:ext cx="11702892" cy="6439021"/>
          </a:xfrm>
        </p:spPr>
        <p:txBody>
          <a:bodyPr vert="horz" lIns="125255" tIns="62627" rIns="125255" bIns="62627" rtlCol="0">
            <a:normAutofit/>
          </a:bodyPr>
          <a:lstStyle>
            <a:lvl1pPr latinLnBrk="0">
              <a:spcBef>
                <a:spcPts val="822"/>
              </a:spcBef>
              <a:spcAft>
                <a:spcPts val="1644"/>
              </a:spcAft>
              <a:buClr>
                <a:schemeClr val="accent6"/>
              </a:buClr>
              <a:defRPr lang="zh-CN" sz="3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spcBef>
                <a:spcPts val="548"/>
              </a:spcBef>
              <a:spcAft>
                <a:spcPts val="1370"/>
              </a:spcAft>
              <a:buClr>
                <a:schemeClr val="accent6"/>
              </a:buClr>
              <a:defRPr lang="zh-CN" sz="33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spcBef>
                <a:spcPts val="274"/>
              </a:spcBef>
              <a:spcAft>
                <a:spcPts val="1096"/>
              </a:spcAft>
              <a:buClr>
                <a:schemeClr val="accent6"/>
              </a:buClr>
              <a:defRPr lang="zh-CN" sz="27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marL="2348522" indent="-469704" latinLnBrk="0">
              <a:spcBef>
                <a:spcPts val="137"/>
              </a:spcBef>
              <a:spcAft>
                <a:spcPts val="822"/>
              </a:spcAft>
              <a:buClr>
                <a:schemeClr val="accent6"/>
              </a:buClr>
              <a:buFont typeface="Arial" pitchFamily="34" charset="0"/>
              <a:buChar char="•"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marL="2818227" indent="-313136" latinLnBrk="0">
              <a:spcBef>
                <a:spcPts val="274"/>
              </a:spcBef>
              <a:spcAft>
                <a:spcPts val="0"/>
              </a:spcAft>
              <a:buClr>
                <a:schemeClr val="accent6"/>
              </a:buClr>
              <a:buFont typeface="Arial" pitchFamily="34" charset="0"/>
              <a:buChar char="•"/>
              <a:defRPr lang="zh-CN" sz="25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marL="378373" lvl="0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单击此处编辑母版文本样式</a:t>
            </a:r>
          </a:p>
          <a:p>
            <a:pPr marL="378373" lvl="1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第二级</a:t>
            </a:r>
          </a:p>
          <a:p>
            <a:pPr marL="378373" lvl="2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第三级</a:t>
            </a:r>
          </a:p>
          <a:p>
            <a:pPr marL="378373" lvl="3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第四级</a:t>
            </a:r>
          </a:p>
          <a:p>
            <a:pPr marL="378373" lvl="4" indent="-378373">
              <a:spcBef>
                <a:spcPts val="822"/>
              </a:spcBef>
              <a:spcAft>
                <a:spcPts val="1644"/>
              </a:spcAft>
              <a:buClr>
                <a:srgbClr val="FF9900"/>
              </a:buClr>
              <a:buFontTx/>
            </a:pPr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5D0B08-D52D-4387-A88A-6183E824577A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3690871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9038"/>
            <a:ext cx="11052175" cy="1938337"/>
          </a:xfrm>
        </p:spPr>
        <p:txBody>
          <a:bodyPr anchor="t"/>
          <a:lstStyle>
            <a:lvl1pPr algn="l" latinLnBrk="0">
              <a:defRPr lang="zh-CN" sz="4000" b="1" cap="all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5438"/>
            <a:ext cx="11052175" cy="2133600"/>
          </a:xfrm>
        </p:spPr>
        <p:txBody>
          <a:bodyPr anchor="b"/>
          <a:lstStyle>
            <a:lvl1pPr marL="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79036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3738" cy="6438900"/>
          </a:xfrm>
        </p:spPr>
        <p:txBody>
          <a:bodyPr/>
          <a:lstStyle>
            <a:lvl1pPr latinLnBrk="0">
              <a:defRPr lang="zh-CN" sz="2800"/>
            </a:lvl1pPr>
            <a:lvl2pPr latinLnBrk="0">
              <a:defRPr lang="zh-CN" sz="2400"/>
            </a:lvl2pPr>
            <a:lvl3pPr latinLnBrk="0">
              <a:defRPr lang="zh-CN" sz="2000"/>
            </a:lvl3pPr>
            <a:lvl4pPr latinLnBrk="0">
              <a:defRPr lang="zh-CN" sz="1800"/>
            </a:lvl4pPr>
            <a:lvl5pPr latinLnBrk="0">
              <a:defRPr lang="zh-CN" sz="18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7013" y="2276475"/>
            <a:ext cx="5775325" cy="6438900"/>
          </a:xfrm>
        </p:spPr>
        <p:txBody>
          <a:bodyPr/>
          <a:lstStyle>
            <a:lvl1pPr latinLnBrk="0">
              <a:defRPr lang="zh-CN" sz="2800"/>
            </a:lvl1pPr>
            <a:lvl2pPr latinLnBrk="0">
              <a:defRPr lang="zh-CN" sz="2400"/>
            </a:lvl2pPr>
            <a:lvl3pPr latinLnBrk="0">
              <a:defRPr lang="zh-CN" sz="2000"/>
            </a:lvl3pPr>
            <a:lvl4pPr latinLnBrk="0">
              <a:defRPr lang="zh-CN" sz="1800"/>
            </a:lvl4pPr>
            <a:lvl5pPr latinLnBrk="0">
              <a:defRPr lang="zh-CN" sz="18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2837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4400"/>
            <a:ext cx="5745163" cy="909638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4038"/>
            <a:ext cx="5745163" cy="5621337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4400"/>
            <a:ext cx="5746750" cy="909638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4038"/>
            <a:ext cx="5746750" cy="5621337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35831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1644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89806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6725" cy="1652587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175" y="388938"/>
            <a:ext cx="7269163" cy="8326437"/>
          </a:xfrm>
        </p:spPr>
        <p:txBody>
          <a:bodyPr/>
          <a:lstStyle>
            <a:lvl1pPr latinLnBrk="0">
              <a:defRPr lang="zh-CN" sz="3200"/>
            </a:lvl1pPr>
            <a:lvl2pPr latinLnBrk="0">
              <a:defRPr lang="zh-CN" sz="2800"/>
            </a:lvl2pPr>
            <a:lvl3pPr latinLnBrk="0">
              <a:defRPr lang="zh-CN" sz="2400"/>
            </a:lvl3pPr>
            <a:lvl4pPr latinLnBrk="0">
              <a:defRPr lang="zh-CN" sz="2000"/>
            </a:lvl4pPr>
            <a:lvl5pPr latinLnBrk="0">
              <a:defRPr lang="zh-CN" sz="20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6725" cy="6673850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047149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7938" y="6829425"/>
            <a:ext cx="7802562" cy="806450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7938" y="871538"/>
            <a:ext cx="7802562" cy="5854700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7938" y="7635875"/>
            <a:ext cx="7802562" cy="1144588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16491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815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4175" cy="8324850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4850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8F74E-77E6-4B09-8894-36113D4DC580}" type="datetimeFigureOut">
              <a:t>2013/3/21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B2E-F914-4DC8-B8F2-95BCFCF3325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07617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696199"/>
            <a:ext cx="13003213" cy="2060575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5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述图片和文本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1" y="484651"/>
            <a:ext cx="11702892" cy="1300903"/>
          </a:xfrm>
          <a:prstGeom prst="rect">
            <a:avLst/>
          </a:prstGeom>
        </p:spPr>
        <p:txBody>
          <a:bodyPr/>
          <a:lstStyle>
            <a:lvl1pPr latinLnBrk="0">
              <a:defRPr lang="zh-CN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6B9F20-D52D-4D20-B9C4-813536D6A0C2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1480921" y="2493398"/>
            <a:ext cx="1950482" cy="195135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latinLnBrk="0">
              <a:buFontTx/>
              <a:buNone/>
              <a:defRPr lang="zh-CN"/>
            </a:lvl1pPr>
          </a:lstStyle>
          <a:p>
            <a:r>
              <a:rPr lang="zh-CN"/>
              <a:t>单击图标添加图片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4334406" y="2346728"/>
            <a:ext cx="7910287" cy="6179291"/>
          </a:xfrm>
        </p:spPr>
        <p:txBody>
          <a:bodyPr>
            <a:normAutofit/>
          </a:bodyPr>
          <a:lstStyle>
            <a:lvl1pPr marL="0" indent="0" latinLnBrk="0">
              <a:spcBef>
                <a:spcPts val="685"/>
              </a:spcBef>
              <a:spcAft>
                <a:spcPts val="2740"/>
              </a:spcAft>
              <a:buNone/>
              <a:defRPr lang="zh-CN" sz="33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indent="0" latinLnBrk="0">
              <a:spcBef>
                <a:spcPts val="685"/>
              </a:spcBef>
              <a:spcAft>
                <a:spcPts val="2740"/>
              </a:spcAft>
              <a:buNone/>
              <a:defRPr lang="zh-CN"/>
            </a:lvl2pPr>
            <a:lvl3pPr indent="0" latinLnBrk="0">
              <a:spcBef>
                <a:spcPts val="685"/>
              </a:spcBef>
              <a:spcAft>
                <a:spcPts val="2740"/>
              </a:spcAft>
              <a:buNone/>
              <a:defRPr lang="zh-CN"/>
            </a:lvl3pPr>
            <a:lvl4pPr indent="0" latinLnBrk="0">
              <a:spcBef>
                <a:spcPts val="685"/>
              </a:spcBef>
              <a:spcAft>
                <a:spcPts val="2740"/>
              </a:spcAft>
              <a:buNone/>
              <a:defRPr lang="zh-CN"/>
            </a:lvl4pPr>
            <a:lvl5pPr indent="0" latinLnBrk="0">
              <a:spcBef>
                <a:spcPts val="685"/>
              </a:spcBef>
              <a:spcAft>
                <a:spcPts val="2740"/>
              </a:spcAft>
              <a:buNone/>
              <a:defRPr lang="zh-CN"/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2685927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59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 latinLnBrk="0">
              <a:defRPr lang="zh-CN" sz="5700" b="1" cap="all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1pPr>
            <a:lvl2pPr marL="650276" indent="0" latinLnBrk="0">
              <a:buNone/>
              <a:defRPr lang="zh-CN" sz="2600">
                <a:solidFill>
                  <a:schemeClr val="tx1">
                    <a:tint val="75000"/>
                  </a:schemeClr>
                </a:solidFill>
              </a:defRPr>
            </a:lvl2pPr>
            <a:lvl3pPr marL="1300551" indent="0" latinLnBrk="0">
              <a:buNone/>
              <a:defRPr lang="zh-CN" sz="2300">
                <a:solidFill>
                  <a:schemeClr val="tx1">
                    <a:tint val="75000"/>
                  </a:schemeClr>
                </a:solidFill>
              </a:defRPr>
            </a:lvl3pPr>
            <a:lvl4pPr marL="1950827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4pPr>
            <a:lvl5pPr marL="2601102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5pPr>
            <a:lvl6pPr marL="3251378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6pPr>
            <a:lvl7pPr marL="3901653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7pPr>
            <a:lvl8pPr marL="4551929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8pPr>
            <a:lvl9pPr marL="5202204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21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161" y="2276581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09966" y="2276581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96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276" indent="0" latinLnBrk="0">
              <a:buNone/>
              <a:defRPr lang="zh-CN" sz="2800" b="1"/>
            </a:lvl2pPr>
            <a:lvl3pPr marL="1300551" indent="0" latinLnBrk="0">
              <a:buNone/>
              <a:defRPr lang="zh-CN" sz="2600" b="1"/>
            </a:lvl3pPr>
            <a:lvl4pPr marL="1950827" indent="0" latinLnBrk="0">
              <a:buNone/>
              <a:defRPr lang="zh-CN" sz="2300" b="1"/>
            </a:lvl4pPr>
            <a:lvl5pPr marL="2601102" indent="0" latinLnBrk="0">
              <a:buNone/>
              <a:defRPr lang="zh-CN" sz="2300" b="1"/>
            </a:lvl5pPr>
            <a:lvl6pPr marL="3251378" indent="0" latinLnBrk="0">
              <a:buNone/>
              <a:defRPr lang="zh-CN" sz="2300" b="1"/>
            </a:lvl6pPr>
            <a:lvl7pPr marL="3901653" indent="0" latinLnBrk="0">
              <a:buNone/>
              <a:defRPr lang="zh-CN" sz="2300" b="1"/>
            </a:lvl7pPr>
            <a:lvl8pPr marL="4551929" indent="0" latinLnBrk="0">
              <a:buNone/>
              <a:defRPr lang="zh-CN" sz="2300" b="1"/>
            </a:lvl8pPr>
            <a:lvl9pPr marL="5202204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452" y="2183982"/>
            <a:ext cx="5747601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276" indent="0" latinLnBrk="0">
              <a:buNone/>
              <a:defRPr lang="zh-CN" sz="2800" b="1"/>
            </a:lvl2pPr>
            <a:lvl3pPr marL="1300551" indent="0" latinLnBrk="0">
              <a:buNone/>
              <a:defRPr lang="zh-CN" sz="2600" b="1"/>
            </a:lvl3pPr>
            <a:lvl4pPr marL="1950827" indent="0" latinLnBrk="0">
              <a:buNone/>
              <a:defRPr lang="zh-CN" sz="2300" b="1"/>
            </a:lvl4pPr>
            <a:lvl5pPr marL="2601102" indent="0" latinLnBrk="0">
              <a:buNone/>
              <a:defRPr lang="zh-CN" sz="2300" b="1"/>
            </a:lvl5pPr>
            <a:lvl6pPr marL="3251378" indent="0" latinLnBrk="0">
              <a:buNone/>
              <a:defRPr lang="zh-CN" sz="2300" b="1"/>
            </a:lvl6pPr>
            <a:lvl7pPr marL="3901653" indent="0" latinLnBrk="0">
              <a:buNone/>
              <a:defRPr lang="zh-CN" sz="2300" b="1"/>
            </a:lvl7pPr>
            <a:lvl8pPr marL="4551929" indent="0" latinLnBrk="0">
              <a:buNone/>
              <a:defRPr lang="zh-CN" sz="2300" b="1"/>
            </a:lvl8pPr>
            <a:lvl9pPr marL="5202204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452" y="3094162"/>
            <a:ext cx="5747601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17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20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221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2" y="388464"/>
            <a:ext cx="4277967" cy="1653231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895" y="388465"/>
            <a:ext cx="7269157" cy="8327137"/>
          </a:xfrm>
        </p:spPr>
        <p:txBody>
          <a:bodyPr/>
          <a:lstStyle>
            <a:lvl1pPr latinLnBrk="0">
              <a:defRPr lang="zh-CN" sz="4600"/>
            </a:lvl1pPr>
            <a:lvl2pPr latinLnBrk="0">
              <a:defRPr lang="zh-CN" sz="4000"/>
            </a:lvl2pPr>
            <a:lvl3pPr latinLnBrk="0">
              <a:defRPr lang="zh-CN" sz="3400"/>
            </a:lvl3pPr>
            <a:lvl4pPr latinLnBrk="0">
              <a:defRPr lang="zh-CN" sz="2800"/>
            </a:lvl4pPr>
            <a:lvl5pPr latinLnBrk="0">
              <a:defRPr lang="zh-CN" sz="28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162" y="2041696"/>
            <a:ext cx="4277967" cy="6673906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276" indent="0" latinLnBrk="0">
              <a:buNone/>
              <a:defRPr lang="zh-CN" sz="1700"/>
            </a:lvl2pPr>
            <a:lvl3pPr marL="1300551" indent="0" latinLnBrk="0">
              <a:buNone/>
              <a:defRPr lang="zh-CN" sz="1400"/>
            </a:lvl3pPr>
            <a:lvl4pPr marL="1950827" indent="0" latinLnBrk="0">
              <a:buNone/>
              <a:defRPr lang="zh-CN" sz="1300"/>
            </a:lvl4pPr>
            <a:lvl5pPr marL="2601102" indent="0" latinLnBrk="0">
              <a:buNone/>
              <a:defRPr lang="zh-CN" sz="1300"/>
            </a:lvl5pPr>
            <a:lvl6pPr marL="3251378" indent="0" latinLnBrk="0">
              <a:buNone/>
              <a:defRPr lang="zh-CN" sz="1300"/>
            </a:lvl6pPr>
            <a:lvl7pPr marL="3901653" indent="0" latinLnBrk="0">
              <a:buNone/>
              <a:defRPr lang="zh-CN" sz="1300"/>
            </a:lvl7pPr>
            <a:lvl8pPr marL="4551929" indent="0" latinLnBrk="0">
              <a:buNone/>
              <a:defRPr lang="zh-CN" sz="1300"/>
            </a:lvl8pPr>
            <a:lvl9pPr marL="5202204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49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 latinLnBrk="0">
              <a:buNone/>
              <a:defRPr lang="zh-CN" sz="4600"/>
            </a:lvl1pPr>
            <a:lvl2pPr marL="650276" indent="0" latinLnBrk="0">
              <a:buNone/>
              <a:defRPr lang="zh-CN" sz="4000"/>
            </a:lvl2pPr>
            <a:lvl3pPr marL="1300551" indent="0" latinLnBrk="0">
              <a:buNone/>
              <a:defRPr lang="zh-CN" sz="3400"/>
            </a:lvl3pPr>
            <a:lvl4pPr marL="1950827" indent="0" latinLnBrk="0">
              <a:buNone/>
              <a:defRPr lang="zh-CN" sz="2800"/>
            </a:lvl4pPr>
            <a:lvl5pPr marL="2601102" indent="0" latinLnBrk="0">
              <a:buNone/>
              <a:defRPr lang="zh-CN" sz="2800"/>
            </a:lvl5pPr>
            <a:lvl6pPr marL="3251378" indent="0" latinLnBrk="0">
              <a:buNone/>
              <a:defRPr lang="zh-CN" sz="2800"/>
            </a:lvl6pPr>
            <a:lvl7pPr marL="3901653" indent="0" latinLnBrk="0">
              <a:buNone/>
              <a:defRPr lang="zh-CN" sz="2800"/>
            </a:lvl7pPr>
            <a:lvl8pPr marL="4551929" indent="0" latinLnBrk="0">
              <a:buNone/>
              <a:defRPr lang="zh-CN" sz="2800"/>
            </a:lvl8pPr>
            <a:lvl9pPr marL="5202204" indent="0" latinLnBrk="0">
              <a:buNone/>
              <a:defRPr lang="zh-CN" sz="28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276" indent="0" latinLnBrk="0">
              <a:buNone/>
              <a:defRPr lang="zh-CN" sz="1700"/>
            </a:lvl2pPr>
            <a:lvl3pPr marL="1300551" indent="0" latinLnBrk="0">
              <a:buNone/>
              <a:defRPr lang="zh-CN" sz="1400"/>
            </a:lvl3pPr>
            <a:lvl4pPr marL="1950827" indent="0" latinLnBrk="0">
              <a:buNone/>
              <a:defRPr lang="zh-CN" sz="1300"/>
            </a:lvl4pPr>
            <a:lvl5pPr marL="2601102" indent="0" latinLnBrk="0">
              <a:buNone/>
              <a:defRPr lang="zh-CN" sz="1300"/>
            </a:lvl5pPr>
            <a:lvl6pPr marL="3251378" indent="0" latinLnBrk="0">
              <a:buNone/>
              <a:defRPr lang="zh-CN" sz="1300"/>
            </a:lvl6pPr>
            <a:lvl7pPr marL="3901653" indent="0" latinLnBrk="0">
              <a:buNone/>
              <a:defRPr lang="zh-CN" sz="1300"/>
            </a:lvl7pPr>
            <a:lvl8pPr marL="4551929" indent="0" latinLnBrk="0">
              <a:buNone/>
              <a:defRPr lang="zh-CN" sz="1300"/>
            </a:lvl8pPr>
            <a:lvl9pPr marL="5202204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62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5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4B0C61-100F-4665-AFEE-EBA1F51F8668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309646" y="5962474"/>
            <a:ext cx="6930712" cy="2380653"/>
          </a:xfrm>
        </p:spPr>
        <p:txBody>
          <a:bodyPr/>
          <a:lstStyle>
            <a:lvl1pPr marL="0" indent="0" latinLnBrk="0">
              <a:buNone/>
              <a:defRPr lang="zh-CN" sz="55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itchFamily="34" charset="0"/>
              </a:defRPr>
            </a:lvl1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325081" y="4553162"/>
            <a:ext cx="4876205" cy="832578"/>
          </a:xfrm>
        </p:spPr>
        <p:txBody>
          <a:bodyPr/>
          <a:lstStyle>
            <a:lvl1pPr marL="0" indent="0" latinLnBrk="0">
              <a:buNone/>
              <a:defRPr lang="zh-CN">
                <a:solidFill>
                  <a:schemeClr val="bg1">
                    <a:lumMod val="50000"/>
                  </a:schemeClr>
                </a:solidFill>
                <a:latin typeface="Segoe UI Semibold" pitchFamily="34" charset="0"/>
              </a:defRPr>
            </a:lvl1pPr>
            <a:lvl2pPr marL="626273" indent="0" latinLnBrk="0">
              <a:buNone/>
              <a:defRPr lang="zh-CN"/>
            </a:lvl2pPr>
            <a:lvl3pPr marL="1252545" indent="0" latinLnBrk="0">
              <a:buNone/>
              <a:defRPr lang="zh-CN"/>
            </a:lvl3pPr>
            <a:lvl4pPr marL="1878818" indent="0" latinLnBrk="0">
              <a:buNone/>
              <a:defRPr lang="zh-CN"/>
            </a:lvl4pPr>
            <a:lvl5pPr marL="2505090" indent="0" latinLnBrk="0">
              <a:buNone/>
              <a:defRPr lang="zh-CN"/>
            </a:lvl5pPr>
          </a:lstStyle>
          <a:p>
            <a:pPr lvl="0"/>
            <a:r>
              <a:rPr lang="zh-CN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8697621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696199"/>
            <a:ext cx="13003213" cy="2060575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5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209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 latinLnBrk="0">
              <a:defRPr lang="zh-CN" sz="5700" b="1" cap="all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1pPr>
            <a:lvl2pPr marL="650116" indent="0" latinLnBrk="0">
              <a:buNone/>
              <a:defRPr lang="zh-CN" sz="2600">
                <a:solidFill>
                  <a:schemeClr val="tx1">
                    <a:tint val="75000"/>
                  </a:schemeClr>
                </a:solidFill>
              </a:defRPr>
            </a:lvl2pPr>
            <a:lvl3pPr marL="1300230" indent="0" latinLnBrk="0">
              <a:buNone/>
              <a:defRPr lang="zh-CN" sz="2300">
                <a:solidFill>
                  <a:schemeClr val="tx1">
                    <a:tint val="75000"/>
                  </a:schemeClr>
                </a:solidFill>
              </a:defRPr>
            </a:lvl3pPr>
            <a:lvl4pPr marL="1950346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4pPr>
            <a:lvl5pPr marL="2600462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5pPr>
            <a:lvl6pPr marL="3250578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6pPr>
            <a:lvl7pPr marL="3900693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7pPr>
            <a:lvl8pPr marL="4550808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8pPr>
            <a:lvl9pPr marL="5200923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0664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161" y="2276584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09966" y="2276584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94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116" indent="0" latinLnBrk="0">
              <a:buNone/>
              <a:defRPr lang="zh-CN" sz="2800" b="1"/>
            </a:lvl2pPr>
            <a:lvl3pPr marL="1300230" indent="0" latinLnBrk="0">
              <a:buNone/>
              <a:defRPr lang="zh-CN" sz="2600" b="1"/>
            </a:lvl3pPr>
            <a:lvl4pPr marL="1950346" indent="0" latinLnBrk="0">
              <a:buNone/>
              <a:defRPr lang="zh-CN" sz="2300" b="1"/>
            </a:lvl4pPr>
            <a:lvl5pPr marL="2600462" indent="0" latinLnBrk="0">
              <a:buNone/>
              <a:defRPr lang="zh-CN" sz="2300" b="1"/>
            </a:lvl5pPr>
            <a:lvl6pPr marL="3250578" indent="0" latinLnBrk="0">
              <a:buNone/>
              <a:defRPr lang="zh-CN" sz="2300" b="1"/>
            </a:lvl6pPr>
            <a:lvl7pPr marL="3900693" indent="0" latinLnBrk="0">
              <a:buNone/>
              <a:defRPr lang="zh-CN" sz="2300" b="1"/>
            </a:lvl7pPr>
            <a:lvl8pPr marL="4550808" indent="0" latinLnBrk="0">
              <a:buNone/>
              <a:defRPr lang="zh-CN" sz="2300" b="1"/>
            </a:lvl8pPr>
            <a:lvl9pPr marL="5200923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455" y="2183982"/>
            <a:ext cx="5747601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116" indent="0" latinLnBrk="0">
              <a:buNone/>
              <a:defRPr lang="zh-CN" sz="2800" b="1"/>
            </a:lvl2pPr>
            <a:lvl3pPr marL="1300230" indent="0" latinLnBrk="0">
              <a:buNone/>
              <a:defRPr lang="zh-CN" sz="2600" b="1"/>
            </a:lvl3pPr>
            <a:lvl4pPr marL="1950346" indent="0" latinLnBrk="0">
              <a:buNone/>
              <a:defRPr lang="zh-CN" sz="2300" b="1"/>
            </a:lvl4pPr>
            <a:lvl5pPr marL="2600462" indent="0" latinLnBrk="0">
              <a:buNone/>
              <a:defRPr lang="zh-CN" sz="2300" b="1"/>
            </a:lvl5pPr>
            <a:lvl6pPr marL="3250578" indent="0" latinLnBrk="0">
              <a:buNone/>
              <a:defRPr lang="zh-CN" sz="2300" b="1"/>
            </a:lvl6pPr>
            <a:lvl7pPr marL="3900693" indent="0" latinLnBrk="0">
              <a:buNone/>
              <a:defRPr lang="zh-CN" sz="2300" b="1"/>
            </a:lvl7pPr>
            <a:lvl8pPr marL="4550808" indent="0" latinLnBrk="0">
              <a:buNone/>
              <a:defRPr lang="zh-CN" sz="2300" b="1"/>
            </a:lvl8pPr>
            <a:lvl9pPr marL="5200923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455" y="3094162"/>
            <a:ext cx="5747601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437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867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0547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4" y="388464"/>
            <a:ext cx="4277967" cy="1653231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895" y="388468"/>
            <a:ext cx="7269157" cy="8327137"/>
          </a:xfrm>
        </p:spPr>
        <p:txBody>
          <a:bodyPr/>
          <a:lstStyle>
            <a:lvl1pPr latinLnBrk="0">
              <a:defRPr lang="zh-CN" sz="4600"/>
            </a:lvl1pPr>
            <a:lvl2pPr latinLnBrk="0">
              <a:defRPr lang="zh-CN" sz="4000"/>
            </a:lvl2pPr>
            <a:lvl3pPr latinLnBrk="0">
              <a:defRPr lang="zh-CN" sz="3400"/>
            </a:lvl3pPr>
            <a:lvl4pPr latinLnBrk="0">
              <a:defRPr lang="zh-CN" sz="2800"/>
            </a:lvl4pPr>
            <a:lvl5pPr latinLnBrk="0">
              <a:defRPr lang="zh-CN" sz="28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164" y="2041696"/>
            <a:ext cx="4277967" cy="6673906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116" indent="0" latinLnBrk="0">
              <a:buNone/>
              <a:defRPr lang="zh-CN" sz="1700"/>
            </a:lvl2pPr>
            <a:lvl3pPr marL="1300230" indent="0" latinLnBrk="0">
              <a:buNone/>
              <a:defRPr lang="zh-CN" sz="1400"/>
            </a:lvl3pPr>
            <a:lvl4pPr marL="1950346" indent="0" latinLnBrk="0">
              <a:buNone/>
              <a:defRPr lang="zh-CN" sz="1300"/>
            </a:lvl4pPr>
            <a:lvl5pPr marL="2600462" indent="0" latinLnBrk="0">
              <a:buNone/>
              <a:defRPr lang="zh-CN" sz="1300"/>
            </a:lvl5pPr>
            <a:lvl6pPr marL="3250578" indent="0" latinLnBrk="0">
              <a:buNone/>
              <a:defRPr lang="zh-CN" sz="1300"/>
            </a:lvl6pPr>
            <a:lvl7pPr marL="3900693" indent="0" latinLnBrk="0">
              <a:buNone/>
              <a:defRPr lang="zh-CN" sz="1300"/>
            </a:lvl7pPr>
            <a:lvl8pPr marL="4550808" indent="0" latinLnBrk="0">
              <a:buNone/>
              <a:defRPr lang="zh-CN" sz="1300"/>
            </a:lvl8pPr>
            <a:lvl9pPr marL="5200923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708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 latinLnBrk="0">
              <a:buNone/>
              <a:defRPr lang="zh-CN" sz="4600"/>
            </a:lvl1pPr>
            <a:lvl2pPr marL="650116" indent="0" latinLnBrk="0">
              <a:buNone/>
              <a:defRPr lang="zh-CN" sz="4000"/>
            </a:lvl2pPr>
            <a:lvl3pPr marL="1300230" indent="0" latinLnBrk="0">
              <a:buNone/>
              <a:defRPr lang="zh-CN" sz="3400"/>
            </a:lvl3pPr>
            <a:lvl4pPr marL="1950346" indent="0" latinLnBrk="0">
              <a:buNone/>
              <a:defRPr lang="zh-CN" sz="2800"/>
            </a:lvl4pPr>
            <a:lvl5pPr marL="2600462" indent="0" latinLnBrk="0">
              <a:buNone/>
              <a:defRPr lang="zh-CN" sz="2800"/>
            </a:lvl5pPr>
            <a:lvl6pPr marL="3250578" indent="0" latinLnBrk="0">
              <a:buNone/>
              <a:defRPr lang="zh-CN" sz="2800"/>
            </a:lvl6pPr>
            <a:lvl7pPr marL="3900693" indent="0" latinLnBrk="0">
              <a:buNone/>
              <a:defRPr lang="zh-CN" sz="2800"/>
            </a:lvl7pPr>
            <a:lvl8pPr marL="4550808" indent="0" latinLnBrk="0">
              <a:buNone/>
              <a:defRPr lang="zh-CN" sz="2800"/>
            </a:lvl8pPr>
            <a:lvl9pPr marL="5200923" indent="0" latinLnBrk="0">
              <a:buNone/>
              <a:defRPr lang="zh-CN" sz="28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116" indent="0" latinLnBrk="0">
              <a:buNone/>
              <a:defRPr lang="zh-CN" sz="1700"/>
            </a:lvl2pPr>
            <a:lvl3pPr marL="1300230" indent="0" latinLnBrk="0">
              <a:buNone/>
              <a:defRPr lang="zh-CN" sz="1400"/>
            </a:lvl3pPr>
            <a:lvl4pPr marL="1950346" indent="0" latinLnBrk="0">
              <a:buNone/>
              <a:defRPr lang="zh-CN" sz="1300"/>
            </a:lvl4pPr>
            <a:lvl5pPr marL="2600462" indent="0" latinLnBrk="0">
              <a:buNone/>
              <a:defRPr lang="zh-CN" sz="1300"/>
            </a:lvl5pPr>
            <a:lvl6pPr marL="3250578" indent="0" latinLnBrk="0">
              <a:buNone/>
              <a:defRPr lang="zh-CN" sz="1300"/>
            </a:lvl6pPr>
            <a:lvl7pPr marL="3900693" indent="0" latinLnBrk="0">
              <a:buNone/>
              <a:defRPr lang="zh-CN" sz="1300"/>
            </a:lvl7pPr>
            <a:lvl8pPr marL="4550808" indent="0" latinLnBrk="0">
              <a:buNone/>
              <a:defRPr lang="zh-CN" sz="1300"/>
            </a:lvl8pPr>
            <a:lvl9pPr marL="5200923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328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4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7696199"/>
            <a:ext cx="13003213" cy="2060575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0" name="文本框 39">
            <a:hlinkClick r:id="rId2" action="ppaction://hlinksldjump"/>
          </p:cNvPr>
          <p:cNvSpPr txBox="1"/>
          <p:nvPr userDrawn="1"/>
        </p:nvSpPr>
        <p:spPr>
          <a:xfrm>
            <a:off x="10706072" y="618148"/>
            <a:ext cx="1434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  <a:hlinkClick r:id="rId2" action="ppaction://hlinksldjump"/>
              </a:rPr>
              <a:t>课程</a:t>
            </a:r>
            <a:r>
              <a:rPr lang="zh-CN" sz="1200" baseline="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  <a:hlinkClick r:id="rId2" action="ppaction://hlinksldjump"/>
              </a:rPr>
              <a:t>摘要</a:t>
            </a:r>
            <a:endParaRPr lang="zh-CN" sz="1200" dirty="0">
              <a:solidFill>
                <a:schemeClr val="bg1"/>
              </a:solidFill>
              <a:latin typeface="Segoe UI Ligh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41" name="组 40"/>
          <p:cNvGrpSpPr/>
          <p:nvPr userDrawn="1"/>
        </p:nvGrpSpPr>
        <p:grpSpPr>
          <a:xfrm>
            <a:off x="11530806" y="646724"/>
            <a:ext cx="208497" cy="233769"/>
            <a:chOff x="9889420" y="664799"/>
            <a:chExt cx="208497" cy="233769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420" y="664799"/>
              <a:ext cx="208497" cy="233769"/>
            </a:xfrm>
            <a:prstGeom prst="rect">
              <a:avLst/>
            </a:prstGeom>
          </p:spPr>
        </p:pic>
        <p:cxnSp>
          <p:nvCxnSpPr>
            <p:cNvPr id="43" name="直线连接线 42"/>
            <p:cNvCxnSpPr/>
            <p:nvPr/>
          </p:nvCxnSpPr>
          <p:spPr>
            <a:xfrm>
              <a:off x="9942315" y="722598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线 43"/>
            <p:cNvCxnSpPr/>
            <p:nvPr/>
          </p:nvCxnSpPr>
          <p:spPr>
            <a:xfrm>
              <a:off x="9942315" y="781683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屏幕剪辑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090" y="611187"/>
            <a:ext cx="295316" cy="304843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11765076" y="618148"/>
            <a:ext cx="571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  <a:hlinkClick r:id="rId5" action="ppaction://hlinksldjump"/>
              </a:rPr>
              <a:t>帮助</a:t>
            </a:r>
            <a:endParaRPr lang="zh-CN" sz="1200" dirty="0">
              <a:solidFill>
                <a:schemeClr val="bg1"/>
              </a:solidFill>
              <a:latin typeface="Segoe UI Light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4440" y="1042416"/>
            <a:ext cx="10515600" cy="6601968"/>
          </a:xfrm>
        </p:spPr>
        <p:txBody>
          <a:bodyPr/>
          <a:lstStyle>
            <a:lvl1pPr marL="469704" indent="-469704" latinLnBrk="0">
              <a:buFont typeface="Wingdings" pitchFamily="2" charset="2"/>
              <a:buChar char="§"/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defRPr>
            </a:lvl2pPr>
            <a:lvl3pPr marL="1565681" indent="-313136" latinLnBrk="0">
              <a:buFont typeface="Wingdings" pitchFamily="2" charset="2"/>
              <a:buChar char="§"/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17081539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559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 txBox="1">
            <a:spLocks/>
          </p:cNvSpPr>
          <p:nvPr userDrawn="1"/>
        </p:nvSpPr>
        <p:spPr>
          <a:xfrm>
            <a:off x="6744775" y="1246748"/>
            <a:ext cx="4347570" cy="5003239"/>
          </a:xfrm>
          <a:prstGeom prst="rect">
            <a:avLst/>
          </a:prstGeom>
          <a:noFill/>
        </p:spPr>
        <p:txBody>
          <a:bodyPr lIns="91417" tIns="45708" rIns="91417" bIns="45708"/>
          <a:lstStyle>
            <a:lvl1pPr marL="469704" indent="-469704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7693" indent="-391420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5681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1954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18227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7696199"/>
            <a:ext cx="13003213" cy="2060575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1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373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64" y="6269632"/>
            <a:ext cx="11052731" cy="1937804"/>
          </a:xfrm>
        </p:spPr>
        <p:txBody>
          <a:bodyPr anchor="t"/>
          <a:lstStyle>
            <a:lvl1pPr algn="l" latinLnBrk="0">
              <a:defRPr lang="zh-CN" sz="5700" b="1" cap="all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64" y="4135338"/>
            <a:ext cx="11052731" cy="2134294"/>
          </a:xfrm>
        </p:spPr>
        <p:txBody>
          <a:bodyPr anchor="b"/>
          <a:lstStyle>
            <a:lvl1pPr marL="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1pPr>
            <a:lvl2pPr marL="650196" indent="0" latinLnBrk="0">
              <a:buNone/>
              <a:defRPr lang="zh-CN" sz="2600">
                <a:solidFill>
                  <a:schemeClr val="tx1">
                    <a:tint val="75000"/>
                  </a:schemeClr>
                </a:solidFill>
              </a:defRPr>
            </a:lvl2pPr>
            <a:lvl3pPr marL="1300390" indent="0" latinLnBrk="0">
              <a:buNone/>
              <a:defRPr lang="zh-CN" sz="2300">
                <a:solidFill>
                  <a:schemeClr val="tx1">
                    <a:tint val="75000"/>
                  </a:schemeClr>
                </a:solidFill>
              </a:defRPr>
            </a:lvl3pPr>
            <a:lvl4pPr marL="1950586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4pPr>
            <a:lvl5pPr marL="2600782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5pPr>
            <a:lvl6pPr marL="3250978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6pPr>
            <a:lvl7pPr marL="3901173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7pPr>
            <a:lvl8pPr marL="4551369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8pPr>
            <a:lvl9pPr marL="5201563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6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161" y="2276583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09966" y="2276583"/>
            <a:ext cx="5743086" cy="6439021"/>
          </a:xfrm>
        </p:spPr>
        <p:txBody>
          <a:bodyPr/>
          <a:lstStyle>
            <a:lvl1pPr latinLnBrk="0">
              <a:defRPr lang="zh-CN" sz="4000"/>
            </a:lvl1pPr>
            <a:lvl2pPr latinLnBrk="0">
              <a:defRPr lang="zh-CN" sz="3400"/>
            </a:lvl2pPr>
            <a:lvl3pPr latinLnBrk="0">
              <a:defRPr lang="zh-CN" sz="2800"/>
            </a:lvl3pPr>
            <a:lvl4pPr latinLnBrk="0">
              <a:defRPr lang="zh-CN" sz="2600"/>
            </a:lvl4pPr>
            <a:lvl5pPr latinLnBrk="0">
              <a:defRPr lang="zh-CN" sz="2600"/>
            </a:lvl5pPr>
            <a:lvl6pPr latinLnBrk="0">
              <a:defRPr lang="zh-CN" sz="2600"/>
            </a:lvl6pPr>
            <a:lvl7pPr latinLnBrk="0">
              <a:defRPr lang="zh-CN" sz="2600"/>
            </a:lvl7pPr>
            <a:lvl8pPr latinLnBrk="0">
              <a:defRPr lang="zh-CN" sz="2600"/>
            </a:lvl8pPr>
            <a:lvl9pPr latinLnBrk="0">
              <a:defRPr lang="zh-CN" sz="2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548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183982"/>
            <a:ext cx="5745344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196" indent="0" latinLnBrk="0">
              <a:buNone/>
              <a:defRPr lang="zh-CN" sz="2800" b="1"/>
            </a:lvl2pPr>
            <a:lvl3pPr marL="1300390" indent="0" latinLnBrk="0">
              <a:buNone/>
              <a:defRPr lang="zh-CN" sz="2600" b="1"/>
            </a:lvl3pPr>
            <a:lvl4pPr marL="1950586" indent="0" latinLnBrk="0">
              <a:buNone/>
              <a:defRPr lang="zh-CN" sz="2300" b="1"/>
            </a:lvl4pPr>
            <a:lvl5pPr marL="2600782" indent="0" latinLnBrk="0">
              <a:buNone/>
              <a:defRPr lang="zh-CN" sz="2300" b="1"/>
            </a:lvl5pPr>
            <a:lvl6pPr marL="3250978" indent="0" latinLnBrk="0">
              <a:buNone/>
              <a:defRPr lang="zh-CN" sz="2300" b="1"/>
            </a:lvl6pPr>
            <a:lvl7pPr marL="3901173" indent="0" latinLnBrk="0">
              <a:buNone/>
              <a:defRPr lang="zh-CN" sz="2300" b="1"/>
            </a:lvl7pPr>
            <a:lvl8pPr marL="4551369" indent="0" latinLnBrk="0">
              <a:buNone/>
              <a:defRPr lang="zh-CN" sz="2300" b="1"/>
            </a:lvl8pPr>
            <a:lvl9pPr marL="5201563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161" y="3094162"/>
            <a:ext cx="5745344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454" y="2183982"/>
            <a:ext cx="5747601" cy="910180"/>
          </a:xfrm>
        </p:spPr>
        <p:txBody>
          <a:bodyPr anchor="b"/>
          <a:lstStyle>
            <a:lvl1pPr marL="0" indent="0" latinLnBrk="0">
              <a:buNone/>
              <a:defRPr lang="zh-CN" sz="3400" b="1"/>
            </a:lvl1pPr>
            <a:lvl2pPr marL="650196" indent="0" latinLnBrk="0">
              <a:buNone/>
              <a:defRPr lang="zh-CN" sz="2800" b="1"/>
            </a:lvl2pPr>
            <a:lvl3pPr marL="1300390" indent="0" latinLnBrk="0">
              <a:buNone/>
              <a:defRPr lang="zh-CN" sz="2600" b="1"/>
            </a:lvl3pPr>
            <a:lvl4pPr marL="1950586" indent="0" latinLnBrk="0">
              <a:buNone/>
              <a:defRPr lang="zh-CN" sz="2300" b="1"/>
            </a:lvl4pPr>
            <a:lvl5pPr marL="2600782" indent="0" latinLnBrk="0">
              <a:buNone/>
              <a:defRPr lang="zh-CN" sz="2300" b="1"/>
            </a:lvl5pPr>
            <a:lvl6pPr marL="3250978" indent="0" latinLnBrk="0">
              <a:buNone/>
              <a:defRPr lang="zh-CN" sz="2300" b="1"/>
            </a:lvl6pPr>
            <a:lvl7pPr marL="3901173" indent="0" latinLnBrk="0">
              <a:buNone/>
              <a:defRPr lang="zh-CN" sz="2300" b="1"/>
            </a:lvl7pPr>
            <a:lvl8pPr marL="4551369" indent="0" latinLnBrk="0">
              <a:buNone/>
              <a:defRPr lang="zh-CN" sz="2300" b="1"/>
            </a:lvl8pPr>
            <a:lvl9pPr marL="5201563" indent="0" latinLnBrk="0">
              <a:buNone/>
              <a:defRPr lang="zh-CN" sz="23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454" y="3094162"/>
            <a:ext cx="5747601" cy="5621439"/>
          </a:xfrm>
        </p:spPr>
        <p:txBody>
          <a:bodyPr/>
          <a:lstStyle>
            <a:lvl1pPr latinLnBrk="0">
              <a:defRPr lang="zh-CN" sz="3400"/>
            </a:lvl1pPr>
            <a:lvl2pPr latinLnBrk="0">
              <a:defRPr lang="zh-CN" sz="2800"/>
            </a:lvl2pPr>
            <a:lvl3pPr latinLnBrk="0">
              <a:defRPr lang="zh-CN" sz="2600"/>
            </a:lvl3pPr>
            <a:lvl4pPr latinLnBrk="0">
              <a:defRPr lang="zh-CN" sz="2300"/>
            </a:lvl4pPr>
            <a:lvl5pPr latinLnBrk="0">
              <a:defRPr lang="zh-CN" sz="2300"/>
            </a:lvl5pPr>
            <a:lvl6pPr latinLnBrk="0">
              <a:defRPr lang="zh-CN" sz="2300"/>
            </a:lvl6pPr>
            <a:lvl7pPr latinLnBrk="0">
              <a:defRPr lang="zh-CN" sz="2300"/>
            </a:lvl7pPr>
            <a:lvl8pPr latinLnBrk="0">
              <a:defRPr lang="zh-CN" sz="2300"/>
            </a:lvl8pPr>
            <a:lvl9pPr latinLnBrk="0">
              <a:defRPr lang="zh-CN" sz="23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974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796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7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63" y="388464"/>
            <a:ext cx="4277967" cy="1653231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3895" y="388466"/>
            <a:ext cx="7269157" cy="8327137"/>
          </a:xfrm>
        </p:spPr>
        <p:txBody>
          <a:bodyPr/>
          <a:lstStyle>
            <a:lvl1pPr latinLnBrk="0">
              <a:defRPr lang="zh-CN" sz="4600"/>
            </a:lvl1pPr>
            <a:lvl2pPr latinLnBrk="0">
              <a:defRPr lang="zh-CN" sz="4000"/>
            </a:lvl2pPr>
            <a:lvl3pPr latinLnBrk="0">
              <a:defRPr lang="zh-CN" sz="3400"/>
            </a:lvl3pPr>
            <a:lvl4pPr latinLnBrk="0">
              <a:defRPr lang="zh-CN" sz="2800"/>
            </a:lvl4pPr>
            <a:lvl5pPr latinLnBrk="0">
              <a:defRPr lang="zh-CN" sz="28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163" y="2041696"/>
            <a:ext cx="4277967" cy="6673906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196" indent="0" latinLnBrk="0">
              <a:buNone/>
              <a:defRPr lang="zh-CN" sz="1700"/>
            </a:lvl2pPr>
            <a:lvl3pPr marL="1300390" indent="0" latinLnBrk="0">
              <a:buNone/>
              <a:defRPr lang="zh-CN" sz="1400"/>
            </a:lvl3pPr>
            <a:lvl4pPr marL="1950586" indent="0" latinLnBrk="0">
              <a:buNone/>
              <a:defRPr lang="zh-CN" sz="1300"/>
            </a:lvl4pPr>
            <a:lvl5pPr marL="2600782" indent="0" latinLnBrk="0">
              <a:buNone/>
              <a:defRPr lang="zh-CN" sz="1300"/>
            </a:lvl5pPr>
            <a:lvl6pPr marL="3250978" indent="0" latinLnBrk="0">
              <a:buNone/>
              <a:defRPr lang="zh-CN" sz="1300"/>
            </a:lvl6pPr>
            <a:lvl7pPr marL="3901173" indent="0" latinLnBrk="0">
              <a:buNone/>
              <a:defRPr lang="zh-CN" sz="1300"/>
            </a:lvl7pPr>
            <a:lvl8pPr marL="4551369" indent="0" latinLnBrk="0">
              <a:buNone/>
              <a:defRPr lang="zh-CN" sz="1300"/>
            </a:lvl8pPr>
            <a:lvl9pPr marL="5201563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698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8721" y="6829742"/>
            <a:ext cx="7801928" cy="806290"/>
          </a:xfrm>
        </p:spPr>
        <p:txBody>
          <a:bodyPr anchor="b"/>
          <a:lstStyle>
            <a:lvl1pPr algn="l" latinLnBrk="0">
              <a:defRPr lang="zh-CN" sz="28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8721" y="871786"/>
            <a:ext cx="7801928" cy="5854065"/>
          </a:xfrm>
        </p:spPr>
        <p:txBody>
          <a:bodyPr/>
          <a:lstStyle>
            <a:lvl1pPr marL="0" indent="0" latinLnBrk="0">
              <a:buNone/>
              <a:defRPr lang="zh-CN" sz="4600"/>
            </a:lvl1pPr>
            <a:lvl2pPr marL="650196" indent="0" latinLnBrk="0">
              <a:buNone/>
              <a:defRPr lang="zh-CN" sz="4000"/>
            </a:lvl2pPr>
            <a:lvl3pPr marL="1300390" indent="0" latinLnBrk="0">
              <a:buNone/>
              <a:defRPr lang="zh-CN" sz="3400"/>
            </a:lvl3pPr>
            <a:lvl4pPr marL="1950586" indent="0" latinLnBrk="0">
              <a:buNone/>
              <a:defRPr lang="zh-CN" sz="2800"/>
            </a:lvl4pPr>
            <a:lvl5pPr marL="2600782" indent="0" latinLnBrk="0">
              <a:buNone/>
              <a:defRPr lang="zh-CN" sz="2800"/>
            </a:lvl5pPr>
            <a:lvl6pPr marL="3250978" indent="0" latinLnBrk="0">
              <a:buNone/>
              <a:defRPr lang="zh-CN" sz="2800"/>
            </a:lvl6pPr>
            <a:lvl7pPr marL="3901173" indent="0" latinLnBrk="0">
              <a:buNone/>
              <a:defRPr lang="zh-CN" sz="2800"/>
            </a:lvl7pPr>
            <a:lvl8pPr marL="4551369" indent="0" latinLnBrk="0">
              <a:buNone/>
              <a:defRPr lang="zh-CN" sz="2800"/>
            </a:lvl8pPr>
            <a:lvl9pPr marL="5201563" indent="0" latinLnBrk="0">
              <a:buNone/>
              <a:defRPr lang="zh-CN" sz="28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8721" y="7636032"/>
            <a:ext cx="7801928" cy="1145065"/>
          </a:xfrm>
        </p:spPr>
        <p:txBody>
          <a:bodyPr/>
          <a:lstStyle>
            <a:lvl1pPr marL="0" indent="0" latinLnBrk="0">
              <a:buNone/>
              <a:defRPr lang="zh-CN" sz="2000"/>
            </a:lvl1pPr>
            <a:lvl2pPr marL="650196" indent="0" latinLnBrk="0">
              <a:buNone/>
              <a:defRPr lang="zh-CN" sz="1700"/>
            </a:lvl2pPr>
            <a:lvl3pPr marL="1300390" indent="0" latinLnBrk="0">
              <a:buNone/>
              <a:defRPr lang="zh-CN" sz="1400"/>
            </a:lvl3pPr>
            <a:lvl4pPr marL="1950586" indent="0" latinLnBrk="0">
              <a:buNone/>
              <a:defRPr lang="zh-CN" sz="1300"/>
            </a:lvl4pPr>
            <a:lvl5pPr marL="2600782" indent="0" latinLnBrk="0">
              <a:buNone/>
              <a:defRPr lang="zh-CN" sz="1300"/>
            </a:lvl5pPr>
            <a:lvl6pPr marL="3250978" indent="0" latinLnBrk="0">
              <a:buNone/>
              <a:defRPr lang="zh-CN" sz="1300"/>
            </a:lvl6pPr>
            <a:lvl7pPr marL="3901173" indent="0" latinLnBrk="0">
              <a:buNone/>
              <a:defRPr lang="zh-CN" sz="1300"/>
            </a:lvl7pPr>
            <a:lvl8pPr marL="4551369" indent="0" latinLnBrk="0">
              <a:buNone/>
              <a:defRPr lang="zh-CN" sz="1300"/>
            </a:lvl8pPr>
            <a:lvl9pPr marL="5201563" indent="0" latinLnBrk="0">
              <a:buNone/>
              <a:defRPr lang="zh-CN" sz="13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5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插图和文本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21" y="216817"/>
            <a:ext cx="11486172" cy="867269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400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441" y="1409312"/>
            <a:ext cx="8114005" cy="6088228"/>
          </a:xfrm>
        </p:spPr>
        <p:txBody>
          <a:bodyPr/>
          <a:lstStyle>
            <a:lvl1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6F6EB-EDE0-4853-B9ED-EF555EDDF86F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33440" y="8022237"/>
            <a:ext cx="8127008" cy="758860"/>
          </a:xfrm>
        </p:spPr>
        <p:txBody>
          <a:bodyPr>
            <a:noAutofit/>
          </a:bodyPr>
          <a:lstStyle>
            <a:lvl1pPr marL="0" indent="0" latinLnBrk="0">
              <a:buNone/>
              <a:defRPr lang="zh-CN" sz="250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2500"/>
            </a:lvl2pPr>
            <a:lvl3pPr marL="1252545" indent="0" latinLnBrk="0">
              <a:buNone/>
              <a:defRPr lang="zh-CN" sz="2500"/>
            </a:lvl3pPr>
            <a:lvl4pPr marL="1878818" indent="0" latinLnBrk="0">
              <a:buNone/>
              <a:defRPr lang="zh-CN" sz="2500"/>
            </a:lvl4pPr>
            <a:lvl5pPr marL="2505090" indent="0" latinLnBrk="0">
              <a:buNone/>
              <a:defRPr lang="zh-CN" sz="2500"/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885529" y="1409312"/>
            <a:ext cx="3792604" cy="7371786"/>
          </a:xfrm>
        </p:spPr>
        <p:txBody>
          <a:bodyPr>
            <a:normAutofit/>
          </a:bodyPr>
          <a:lstStyle>
            <a:lvl1pPr marL="0" indent="0" latinLnBrk="0">
              <a:buClr>
                <a:schemeClr val="accent6"/>
              </a:buClr>
              <a:buFont typeface="Arial" pitchFamily="34" charset="0"/>
              <a:buNone/>
              <a:defRPr lang="zh-CN" sz="25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1864800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828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7329" y="390724"/>
            <a:ext cx="2925723" cy="832487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160" y="390724"/>
            <a:ext cx="8560449" cy="832487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E0C7-F014-4852-9F61-A65190519EF1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3/21/2013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57E0A-C3ED-4295-9866-469A17777502}" type="slidenum">
              <a:rPr 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7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插图和文本、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21" y="216817"/>
            <a:ext cx="11486172" cy="867269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400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441" y="1409312"/>
            <a:ext cx="8114005" cy="6088228"/>
          </a:xfrm>
        </p:spPr>
        <p:txBody>
          <a:bodyPr/>
          <a:lstStyle>
            <a:lvl1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4102D9-3D1B-4ECE-B10F-51297C10DD53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33440" y="8022237"/>
            <a:ext cx="8127008" cy="758860"/>
          </a:xfrm>
        </p:spPr>
        <p:txBody>
          <a:bodyPr>
            <a:noAutofit/>
          </a:bodyPr>
          <a:lstStyle>
            <a:lvl1pPr marL="0" indent="0" latinLnBrk="0">
              <a:buNone/>
              <a:defRPr lang="zh-CN" sz="250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2500"/>
            </a:lvl2pPr>
            <a:lvl3pPr marL="1252545" indent="0" latinLnBrk="0">
              <a:buNone/>
              <a:defRPr lang="zh-CN" sz="2500"/>
            </a:lvl3pPr>
            <a:lvl4pPr marL="1878818" indent="0" latinLnBrk="0">
              <a:buNone/>
              <a:defRPr lang="zh-CN" sz="2500"/>
            </a:lvl4pPr>
            <a:lvl5pPr marL="2505090" indent="0" latinLnBrk="0">
              <a:buNone/>
              <a:defRPr lang="zh-CN" sz="2500"/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885529" y="1409312"/>
            <a:ext cx="3792604" cy="2059764"/>
          </a:xfrm>
        </p:spPr>
        <p:txBody>
          <a:bodyPr>
            <a:normAutofit/>
          </a:bodyPr>
          <a:lstStyle>
            <a:lvl1pPr marL="0" indent="0" latinLnBrk="0">
              <a:buClr>
                <a:schemeClr val="accent6"/>
              </a:buClr>
              <a:buFont typeface="Arial" pitchFamily="34" charset="0"/>
              <a:buNone/>
              <a:defRPr lang="zh-CN" sz="25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8885529" y="3766325"/>
            <a:ext cx="3792604" cy="5014773"/>
          </a:xfrm>
        </p:spPr>
        <p:txBody>
          <a:bodyPr>
            <a:normAutofit/>
          </a:bodyPr>
          <a:lstStyle>
            <a:lvl1pPr marL="0" indent="0" latinLnBrk="0">
              <a:buClr>
                <a:schemeClr val="accent6"/>
              </a:buClr>
              <a:buFont typeface="Arial" pitchFamily="34" charset="0"/>
              <a:buNone/>
              <a:defRPr lang="zh-CN" sz="25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13350281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插图和文本、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21" y="216817"/>
            <a:ext cx="11486172" cy="867269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400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441" y="1409312"/>
            <a:ext cx="8114005" cy="6088228"/>
          </a:xfrm>
        </p:spPr>
        <p:txBody>
          <a:bodyPr/>
          <a:lstStyle>
            <a:lvl1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4pPr>
            <a:lvl5pPr latinLnBrk="0">
              <a:defRPr lang="zh-CN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129E71-ECB8-4806-B1CF-C027CFEDC963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433440" y="8022237"/>
            <a:ext cx="8127008" cy="758860"/>
          </a:xfrm>
        </p:spPr>
        <p:txBody>
          <a:bodyPr>
            <a:noAutofit/>
          </a:bodyPr>
          <a:lstStyle>
            <a:lvl1pPr marL="0" indent="0" latinLnBrk="0">
              <a:buNone/>
              <a:defRPr lang="zh-CN" sz="2500">
                <a:solidFill>
                  <a:schemeClr val="accent6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None/>
              <a:defRPr lang="zh-CN" sz="2500"/>
            </a:lvl2pPr>
            <a:lvl3pPr marL="1252545" indent="0" latinLnBrk="0">
              <a:buNone/>
              <a:defRPr lang="zh-CN" sz="2500"/>
            </a:lvl3pPr>
            <a:lvl4pPr marL="1878818" indent="0" latinLnBrk="0">
              <a:buNone/>
              <a:defRPr lang="zh-CN" sz="2500"/>
            </a:lvl4pPr>
            <a:lvl5pPr marL="2505090" indent="0" latinLnBrk="0">
              <a:buNone/>
              <a:defRPr lang="zh-CN" sz="2500"/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885529" y="1409312"/>
            <a:ext cx="3792604" cy="1300903"/>
          </a:xfrm>
        </p:spPr>
        <p:txBody>
          <a:bodyPr>
            <a:normAutofit/>
          </a:bodyPr>
          <a:lstStyle>
            <a:lvl1pPr marL="0" indent="0" latinLnBrk="0">
              <a:buClr>
                <a:schemeClr val="accent6"/>
              </a:buClr>
              <a:buFont typeface="Arial" pitchFamily="34" charset="0"/>
              <a:buNone/>
              <a:defRPr lang="zh-CN" sz="25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8885529" y="2927033"/>
            <a:ext cx="3792604" cy="5854065"/>
          </a:xfrm>
        </p:spPr>
        <p:txBody>
          <a:bodyPr>
            <a:normAutofit/>
          </a:bodyPr>
          <a:lstStyle>
            <a:lvl1pPr marL="313136" indent="0" latinLnBrk="0">
              <a:spcAft>
                <a:spcPts val="411"/>
              </a:spcAft>
              <a:buClr>
                <a:schemeClr val="accent6"/>
              </a:buClr>
              <a:buFont typeface="Arial" pitchFamily="34" charset="0"/>
              <a:buNone/>
              <a:defRPr lang="zh-CN" sz="22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626273" indent="0" latinLnBrk="0">
              <a:buClr>
                <a:schemeClr val="accent6"/>
              </a:buClr>
              <a:buFont typeface="Arial" pitchFamily="34" charset="0"/>
              <a:buNone/>
              <a:defRPr lang="zh-CN" sz="2200"/>
            </a:lvl2pPr>
            <a:lvl3pPr marL="1252545" indent="0" latinLnBrk="0">
              <a:buClr>
                <a:schemeClr val="accent6"/>
              </a:buClr>
              <a:buFont typeface="Arial" pitchFamily="34" charset="0"/>
              <a:buNone/>
              <a:defRPr lang="zh-CN" sz="2200"/>
            </a:lvl3pPr>
            <a:lvl4pPr marL="1878818" indent="0" latinLnBrk="0">
              <a:buClr>
                <a:schemeClr val="accent6"/>
              </a:buClr>
              <a:buFont typeface="Arial" pitchFamily="34" charset="0"/>
              <a:buNone/>
              <a:defRPr lang="zh-CN" sz="2200"/>
            </a:lvl4pPr>
            <a:lvl5pPr marL="2505090" indent="0" latinLnBrk="0">
              <a:buClr>
                <a:schemeClr val="accent6"/>
              </a:buClr>
              <a:buFont typeface="Arial" pitchFamily="34" charset="0"/>
              <a:buNone/>
              <a:defRPr lang="zh-CN" sz="2200"/>
            </a:lvl5pPr>
          </a:lstStyle>
          <a:p>
            <a:pPr lvl="0"/>
            <a:r>
              <a:rPr lang="zh-CN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6147605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8521" y="216817"/>
            <a:ext cx="11486172" cy="867269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400">
                <a:solidFill>
                  <a:schemeClr val="tx1">
                    <a:lumMod val="50000"/>
                    <a:lumOff val="50000"/>
                  </a:schemeClr>
                </a:solidFill>
                <a:latin typeface="Segoe Light"/>
                <a:ea typeface="Microsoft YaHei UI" panose="020B0503020204020204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94DBF2-E27A-4B13-96CA-F1FCA16AA7E0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758521" y="1409312"/>
            <a:ext cx="11594532" cy="7154968"/>
          </a:xfrm>
        </p:spPr>
        <p:txBody>
          <a:bodyPr>
            <a:normAutofit/>
          </a:bodyPr>
          <a:lstStyle>
            <a:lvl1pPr marL="469704" indent="-469704" latinLnBrk="0">
              <a:buClr>
                <a:schemeClr val="accent6"/>
              </a:buClr>
              <a:buFont typeface="Arial" pitchFamily="34" charset="0"/>
              <a:buChar char="•"/>
              <a:defRPr lang="zh-CN" sz="33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  <a:lvl2pPr marL="1017693" indent="-391420" latinLnBrk="0">
              <a:buClr>
                <a:schemeClr val="accent6"/>
              </a:buClr>
              <a:buFont typeface="Arial" pitchFamily="34" charset="0"/>
              <a:buChar char="•"/>
              <a:defRPr lang="zh-CN" sz="27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2pPr>
            <a:lvl3pPr marL="1565681" indent="-313136" latinLnBrk="0">
              <a:spcBef>
                <a:spcPts val="822"/>
              </a:spcBef>
              <a:buClr>
                <a:schemeClr val="accent6"/>
              </a:buClr>
              <a:buFont typeface="Arial" pitchFamily="34" charset="0"/>
              <a:buChar char="•"/>
              <a:defRPr lang="zh-CN" sz="25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3pPr>
            <a:lvl4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latinLnBrk="0">
              <a:defRPr lang="zh-CN" sz="25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02230150"/>
      </p:ext>
    </p:extLst>
  </p:cSld>
  <p:clrMapOvr>
    <a:masterClrMapping/>
  </p:clrMapOvr>
  <p:transition spd="slow" advClick="0"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1" y="0"/>
            <a:ext cx="13003213" cy="992187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276583"/>
            <a:ext cx="11702892" cy="6439021"/>
          </a:xfrm>
          <a:prstGeom prst="rect">
            <a:avLst/>
          </a:prstGeom>
        </p:spPr>
        <p:txBody>
          <a:bodyPr vert="horz" lIns="125255" tIns="62627" rIns="125255" bIns="62627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162" y="9043087"/>
            <a:ext cx="3034083" cy="519458"/>
          </a:xfrm>
          <a:prstGeom prst="rect">
            <a:avLst/>
          </a:prstGeom>
        </p:spPr>
        <p:txBody>
          <a:bodyPr vert="horz" lIns="125255" tIns="62627" rIns="125255" bIns="62627" rtlCol="0" anchor="ctr"/>
          <a:lstStyle>
            <a:lvl1pPr algn="l" latinLnBrk="0">
              <a:defRPr lang="zh-CN" sz="16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fld id="{EBE3D5E8-F0A0-49CF-96BB-192B0833AADB}" type="datetime1">
              <a:rPr lang="en-US" altLang="zh-CN" smtClean="0"/>
              <a:pPr/>
              <a:t>3/21/2013</a:t>
            </a:fld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2765" y="9043087"/>
            <a:ext cx="4117684" cy="519458"/>
          </a:xfrm>
          <a:prstGeom prst="rect">
            <a:avLst/>
          </a:prstGeom>
        </p:spPr>
        <p:txBody>
          <a:bodyPr vert="horz" lIns="125255" tIns="62627" rIns="125255" bIns="62627" rtlCol="0" anchor="ctr"/>
          <a:lstStyle>
            <a:lvl1pPr algn="ctr" latinLnBrk="0">
              <a:defRPr lang="zh-CN" sz="16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r>
              <a:rPr lang="zh-CN" altLang="en-US" dirty="0" smtClean="0"/>
              <a:t>转换到 </a:t>
            </a:r>
            <a:r>
              <a:rPr lang="en-US" dirty="0" smtClean="0"/>
              <a:t>Excel 2010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8970" y="9043087"/>
            <a:ext cx="3034083" cy="519458"/>
          </a:xfrm>
          <a:prstGeom prst="rect">
            <a:avLst/>
          </a:prstGeom>
        </p:spPr>
        <p:txBody>
          <a:bodyPr vert="horz" lIns="125255" tIns="62627" rIns="125255" bIns="62627" rtlCol="0" anchor="ctr"/>
          <a:lstStyle>
            <a:lvl1pPr algn="r" latinLnBrk="0">
              <a:defRPr lang="zh-CN" sz="16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fld id="{D736C25D-E660-4766-A9D8-2DB735710AB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58" r:id="rId5"/>
    <p:sldLayoutId id="2147483661" r:id="rId6"/>
    <p:sldLayoutId id="2147483668" r:id="rId7"/>
    <p:sldLayoutId id="2147483662" r:id="rId8"/>
    <p:sldLayoutId id="2147483667" r:id="rId9"/>
    <p:sldLayoutId id="2147483659" r:id="rId10"/>
    <p:sldLayoutId id="2147483664" r:id="rId11"/>
    <p:sldLayoutId id="2147483665" r:id="rId12"/>
    <p:sldLayoutId id="2147483666" r:id="rId13"/>
    <p:sldLayoutId id="2147483652" r:id="rId14"/>
    <p:sldLayoutId id="2147483656" r:id="rId15"/>
    <p:sldLayoutId id="2147483657" r:id="rId16"/>
    <p:sldLayoutId id="2147483650" r:id="rId17"/>
  </p:sldLayoutIdLst>
  <p:transition spd="slow" advClick="0">
    <p:wipe dir="d"/>
  </p:transition>
  <p:timing>
    <p:tnLst>
      <p:par>
        <p:cTn id="1" dur="indefinite" restart="never" nodeType="tmRoot"/>
      </p:par>
    </p:tnLst>
  </p:timing>
  <p:hf sldNum="0" hdr="0" dt="0"/>
  <p:txStyles>
    <p:titleStyle>
      <a:lvl1pPr algn="ctr" defTabSz="1252545" rtl="0" eaLnBrk="1" latinLnBrk="0" hangingPunct="1">
        <a:spcBef>
          <a:spcPct val="0"/>
        </a:spcBef>
        <a:buNone/>
        <a:defRPr lang="zh-CN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9704" indent="-469704" algn="l" defTabSz="1252545" rtl="0" eaLnBrk="1" latinLnBrk="0" hangingPunct="1">
        <a:spcBef>
          <a:spcPct val="20000"/>
        </a:spcBef>
        <a:buFont typeface="Wingdings" pitchFamily="2" charset="2"/>
        <a:buChar char="§"/>
        <a:defRPr lang="zh-CN" sz="4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1017693" indent="-391420" algn="l" defTabSz="1252545" rtl="0" eaLnBrk="1" latinLnBrk="0" hangingPunct="1">
        <a:spcBef>
          <a:spcPct val="20000"/>
        </a:spcBef>
        <a:buFont typeface="Wingdings" pitchFamily="2" charset="2"/>
        <a:buChar char="§"/>
        <a:defRPr lang="zh-CN" sz="3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1565681" indent="-313136" algn="l" defTabSz="1252545" rtl="0" eaLnBrk="1" latinLnBrk="0" hangingPunct="1">
        <a:spcBef>
          <a:spcPct val="20000"/>
        </a:spcBef>
        <a:buFont typeface="Wingdings" pitchFamily="2" charset="2"/>
        <a:buChar char="§"/>
        <a:defRPr lang="zh-CN" sz="33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2191954" indent="-313136" algn="l" defTabSz="1252545" rtl="0" eaLnBrk="1" latinLnBrk="0" hangingPunct="1">
        <a:spcBef>
          <a:spcPct val="20000"/>
        </a:spcBef>
        <a:buFont typeface="Wingdings" pitchFamily="2" charset="2"/>
        <a:buChar char="§"/>
        <a:defRPr lang="zh-CN" sz="27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2818227" indent="-313136" algn="l" defTabSz="1252545" rtl="0" eaLnBrk="1" latinLnBrk="0" hangingPunct="1">
        <a:spcBef>
          <a:spcPct val="20000"/>
        </a:spcBef>
        <a:buFont typeface="Wingdings" pitchFamily="2" charset="2"/>
        <a:buChar char="§"/>
        <a:defRPr lang="zh-CN" sz="27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3444499" indent="-313136" algn="l" defTabSz="1252545" rtl="0" eaLnBrk="1" latinLnBrk="0" hangingPunct="1">
        <a:spcBef>
          <a:spcPct val="20000"/>
        </a:spcBef>
        <a:buFont typeface="Arial" pitchFamily="34" charset="0"/>
        <a:buChar char="•"/>
        <a:defRPr lang="zh-CN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70772" indent="-313136" algn="l" defTabSz="1252545" rtl="0" eaLnBrk="1" latinLnBrk="0" hangingPunct="1">
        <a:spcBef>
          <a:spcPct val="20000"/>
        </a:spcBef>
        <a:buFont typeface="Arial" pitchFamily="34" charset="0"/>
        <a:buChar char="•"/>
        <a:defRPr lang="zh-CN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97044" indent="-313136" algn="l" defTabSz="1252545" rtl="0" eaLnBrk="1" latinLnBrk="0" hangingPunct="1">
        <a:spcBef>
          <a:spcPct val="20000"/>
        </a:spcBef>
        <a:buFont typeface="Arial" pitchFamily="34" charset="0"/>
        <a:buChar char="•"/>
        <a:defRPr lang="zh-CN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323317" indent="-313136" algn="l" defTabSz="1252545" rtl="0" eaLnBrk="1" latinLnBrk="0" hangingPunct="1">
        <a:spcBef>
          <a:spcPct val="20000"/>
        </a:spcBef>
        <a:buFont typeface="Arial" pitchFamily="34" charset="0"/>
        <a:buChar char="•"/>
        <a:defRPr lang="zh-CN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26273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52545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878818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05090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31363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57635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83908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010180" algn="l" defTabSz="1252545" rtl="0" eaLnBrk="1" latinLnBrk="0" hangingPunct="1">
        <a:defRPr lang="zh-CN"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1463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1463" cy="643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704" marR="0" lvl="0" indent="-469704" algn="l" defTabSz="1252545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zh-CN"/>
            </a:pPr>
            <a:r>
              <a:rPr kumimoji="0" lang="zh-CN" sz="4400" b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 </a:t>
            </a:r>
          </a:p>
          <a:p>
            <a:pPr marL="1017693" marR="0" lvl="1" indent="-391420" algn="l" defTabSz="1252545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zh-CN"/>
            </a:pPr>
            <a:r>
              <a:rPr kumimoji="0" lang="zh-CN" sz="3800" b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 </a:t>
            </a:r>
          </a:p>
          <a:p>
            <a:pPr marL="1565681" marR="0" lvl="2" indent="-313136" algn="l" defTabSz="1252545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zh-CN"/>
            </a:pPr>
            <a:r>
              <a:rPr kumimoji="0" lang="zh-CN" sz="3300" b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2191954" marR="0" lvl="3" indent="-313136" algn="l" defTabSz="1252545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zh-CN"/>
            </a:pPr>
            <a:r>
              <a:rPr kumimoji="0" lang="zh-CN" sz="2700" b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2818227" marR="0" lvl="4" indent="-313136" algn="l" defTabSz="1252545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zh-CN"/>
            </a:pPr>
            <a:r>
              <a:rPr kumimoji="0" lang="zh-CN" sz="2700" b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sz="27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875" y="9042400"/>
            <a:ext cx="3033713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5A28F74E-77E6-4B09-8894-36113D4DC580}" type="datetimeFigureOut">
              <a:rPr lang="en-US" altLang="zh-CN" smtClean="0"/>
              <a:pPr/>
              <a:t>3/21/2013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413" y="9042400"/>
            <a:ext cx="4116387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8625" y="9042400"/>
            <a:ext cx="3033713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F744FB2E-F914-4DC8-B8F2-95BCFCF3325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-1" y="0"/>
            <a:ext cx="13003213" cy="992187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7696199"/>
            <a:ext cx="13003213" cy="2060575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469704" marR="0" indent="-469704" algn="l" defTabSz="12525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itchFamily="2" charset="2"/>
        <a:buChar char="§"/>
        <a:tabLst/>
        <a:defRPr lang="zh-CN" sz="32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1017693" marR="0" indent="-391420" algn="l" defTabSz="12525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itchFamily="2" charset="2"/>
        <a:buChar char="§"/>
        <a:tabLst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1565681" marR="0" indent="-313136" algn="l" defTabSz="12525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itchFamily="2" charset="2"/>
        <a:buChar char="§"/>
        <a:tabLst/>
        <a:defRPr lang="zh-CN" sz="2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2191954" marR="0" indent="-313136" algn="l" defTabSz="12525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itchFamily="2" charset="2"/>
        <a:buChar char="§"/>
        <a:tabLst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2818227" marR="0" indent="-313136" algn="l" defTabSz="12525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itchFamily="2" charset="2"/>
        <a:buChar char="§"/>
        <a:tabLst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55" tIns="65028" rIns="130055" bIns="65028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276581"/>
            <a:ext cx="11702892" cy="6439021"/>
          </a:xfrm>
          <a:prstGeom prst="rect">
            <a:avLst/>
          </a:prstGeom>
        </p:spPr>
        <p:txBody>
          <a:bodyPr vert="horz" lIns="130055" tIns="65028" rIns="130055" bIns="65028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161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l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551"/>
            <a:fld id="{5526E0C7-F014-4852-9F61-A65190519EF1}" type="datetimeFigureOut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551"/>
              <a:t>3/21/2013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2765" y="9043086"/>
            <a:ext cx="4117684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ct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551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8969" y="9043086"/>
            <a:ext cx="3034083" cy="519458"/>
          </a:xfrm>
          <a:prstGeom prst="rect">
            <a:avLst/>
          </a:prstGeom>
        </p:spPr>
        <p:txBody>
          <a:bodyPr vert="horz" lIns="130055" tIns="65028" rIns="130055" bIns="65028" rtlCol="0" anchor="ctr"/>
          <a:lstStyle>
            <a:lvl1pPr algn="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551"/>
            <a:fld id="{DBE57E0A-C3ED-4295-9866-469A17777502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551"/>
              <a:t>‹#›</a:t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1300551" rtl="0" eaLnBrk="1" latinLnBrk="0" hangingPunct="1">
        <a:spcBef>
          <a:spcPct val="0"/>
        </a:spcBef>
        <a:buNone/>
        <a:defRPr lang="zh-CN" sz="630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487707" indent="-487707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4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1056698" indent="-406422" algn="l" defTabSz="1300551" rtl="0" eaLnBrk="1" latinLnBrk="0" hangingPunct="1">
        <a:spcBef>
          <a:spcPct val="20000"/>
        </a:spcBef>
        <a:buFont typeface="Arial" pitchFamily="34" charset="0"/>
        <a:buChar char="–"/>
        <a:defRPr lang="zh-CN" sz="4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1625689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3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2275964" indent="-325138" algn="l" defTabSz="1300551" rtl="0" eaLnBrk="1" latinLnBrk="0" hangingPunct="1">
        <a:spcBef>
          <a:spcPct val="20000"/>
        </a:spcBef>
        <a:buFont typeface="Arial" pitchFamily="34" charset="0"/>
        <a:buChar char="–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2926240" indent="-325138" algn="l" defTabSz="1300551" rtl="0" eaLnBrk="1" latinLnBrk="0" hangingPunct="1">
        <a:spcBef>
          <a:spcPct val="20000"/>
        </a:spcBef>
        <a:buFont typeface="Arial" pitchFamily="34" charset="0"/>
        <a:buChar char="»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3576516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791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7067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7342" indent="-325138" algn="l" defTabSz="1300551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76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51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827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1102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378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653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929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2204" algn="l" defTabSz="1300551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22" tIns="65012" rIns="130022" bIns="65012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276584"/>
            <a:ext cx="11702892" cy="6439021"/>
          </a:xfrm>
          <a:prstGeom prst="rect">
            <a:avLst/>
          </a:prstGeom>
        </p:spPr>
        <p:txBody>
          <a:bodyPr vert="horz" lIns="130022" tIns="65012" rIns="130022" bIns="65012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162" y="9043087"/>
            <a:ext cx="3034083" cy="519458"/>
          </a:xfrm>
          <a:prstGeom prst="rect">
            <a:avLst/>
          </a:prstGeom>
        </p:spPr>
        <p:txBody>
          <a:bodyPr vert="horz" lIns="130022" tIns="65012" rIns="130022" bIns="65012" rtlCol="0" anchor="ctr"/>
          <a:lstStyle>
            <a:lvl1pPr algn="l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230"/>
            <a:fld id="{5526E0C7-F014-4852-9F61-A65190519EF1}" type="datetimeFigureOut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230"/>
              <a:t>3/21/2013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2765" y="9043087"/>
            <a:ext cx="4117684" cy="519458"/>
          </a:xfrm>
          <a:prstGeom prst="rect">
            <a:avLst/>
          </a:prstGeom>
        </p:spPr>
        <p:txBody>
          <a:bodyPr vert="horz" lIns="130022" tIns="65012" rIns="130022" bIns="65012" rtlCol="0" anchor="ctr"/>
          <a:lstStyle>
            <a:lvl1pPr algn="ct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230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8969" y="9043087"/>
            <a:ext cx="3034083" cy="519458"/>
          </a:xfrm>
          <a:prstGeom prst="rect">
            <a:avLst/>
          </a:prstGeom>
        </p:spPr>
        <p:txBody>
          <a:bodyPr vert="horz" lIns="130022" tIns="65012" rIns="130022" bIns="65012" rtlCol="0" anchor="ctr"/>
          <a:lstStyle>
            <a:lvl1pPr algn="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230"/>
            <a:fld id="{DBE57E0A-C3ED-4295-9866-469A17777502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230"/>
              <a:t>‹#›</a:t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3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1300230" rtl="0" eaLnBrk="1" latinLnBrk="0" hangingPunct="1">
        <a:spcBef>
          <a:spcPct val="0"/>
        </a:spcBef>
        <a:buNone/>
        <a:defRPr lang="zh-CN" sz="630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487587" indent="-487587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4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1056438" indent="-406323" algn="l" defTabSz="1300230" rtl="0" eaLnBrk="1" latinLnBrk="0" hangingPunct="1">
        <a:spcBef>
          <a:spcPct val="20000"/>
        </a:spcBef>
        <a:buFont typeface="Arial" pitchFamily="34" charset="0"/>
        <a:buChar char="–"/>
        <a:defRPr lang="zh-CN" sz="4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1625288" indent="-325058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3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2275404" indent="-325058" algn="l" defTabSz="1300230" rtl="0" eaLnBrk="1" latinLnBrk="0" hangingPunct="1">
        <a:spcBef>
          <a:spcPct val="20000"/>
        </a:spcBef>
        <a:buFont typeface="Arial" pitchFamily="34" charset="0"/>
        <a:buChar char="–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2925520" indent="-325058" algn="l" defTabSz="1300230" rtl="0" eaLnBrk="1" latinLnBrk="0" hangingPunct="1">
        <a:spcBef>
          <a:spcPct val="20000"/>
        </a:spcBef>
        <a:buFont typeface="Arial" pitchFamily="34" charset="0"/>
        <a:buChar char="»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3575635" indent="-325058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5751" indent="-325058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5866" indent="-325058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5981" indent="-325058" algn="l" defTabSz="130023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16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30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46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462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578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693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808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0923" algn="l" defTabSz="130023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161" y="390723"/>
            <a:ext cx="11702892" cy="1626129"/>
          </a:xfrm>
          <a:prstGeom prst="rect">
            <a:avLst/>
          </a:prstGeom>
        </p:spPr>
        <p:txBody>
          <a:bodyPr vert="horz" lIns="130039" tIns="65020" rIns="130039" bIns="650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161" y="2276583"/>
            <a:ext cx="11702892" cy="6439021"/>
          </a:xfrm>
          <a:prstGeom prst="rect">
            <a:avLst/>
          </a:prstGeom>
        </p:spPr>
        <p:txBody>
          <a:bodyPr vert="horz" lIns="130039" tIns="65020" rIns="130039" bIns="650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0162" y="9043087"/>
            <a:ext cx="3034083" cy="519458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l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390"/>
            <a:fld id="{5526E0C7-F014-4852-9F61-A65190519EF1}" type="datetimeFigureOut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390"/>
              <a:t>3/21/2013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2765" y="9043087"/>
            <a:ext cx="4117684" cy="519458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ct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390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8969" y="9043087"/>
            <a:ext cx="3034083" cy="519458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r" latinLnBrk="0">
              <a:defRPr lang="zh-CN" sz="170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defTabSz="1300390"/>
            <a:fld id="{DBE57E0A-C3ED-4295-9866-469A17777502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1300390"/>
              <a:t>‹#›</a:t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1300390" rtl="0" eaLnBrk="1" latinLnBrk="0" hangingPunct="1">
        <a:spcBef>
          <a:spcPct val="0"/>
        </a:spcBef>
        <a:buNone/>
        <a:defRPr lang="zh-CN" sz="630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487647" indent="-487647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4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1056568" indent="-406372" algn="l" defTabSz="1300390" rtl="0" eaLnBrk="1" latinLnBrk="0" hangingPunct="1">
        <a:spcBef>
          <a:spcPct val="20000"/>
        </a:spcBef>
        <a:buFont typeface="Arial" pitchFamily="34" charset="0"/>
        <a:buChar char="–"/>
        <a:defRPr lang="zh-CN" sz="4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1625488" indent="-325098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3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2275684" indent="-325098" algn="l" defTabSz="1300390" rtl="0" eaLnBrk="1" latinLnBrk="0" hangingPunct="1">
        <a:spcBef>
          <a:spcPct val="20000"/>
        </a:spcBef>
        <a:buFont typeface="Arial" pitchFamily="34" charset="0"/>
        <a:buChar char="–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2925880" indent="-325098" algn="l" defTabSz="1300390" rtl="0" eaLnBrk="1" latinLnBrk="0" hangingPunct="1">
        <a:spcBef>
          <a:spcPct val="20000"/>
        </a:spcBef>
        <a:buFont typeface="Arial" pitchFamily="34" charset="0"/>
        <a:buChar char="»"/>
        <a:defRPr lang="zh-CN" sz="2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3576076" indent="-325098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1" indent="-325098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66" indent="-325098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61" indent="-325098" algn="l" defTabSz="1300390" rtl="0" eaLnBrk="1" latinLnBrk="0" hangingPunct="1">
        <a:spcBef>
          <a:spcPct val="20000"/>
        </a:spcBef>
        <a:buFont typeface="Arial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6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0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86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2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78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73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69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63" algn="l" defTabSz="1300390" rtl="0" eaLnBrk="1" latinLnBrk="0" hangingPunct="1">
        <a:defRPr lang="zh-CN"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o15.officeredir.microsoft.com/r/rlidSwitchToPowerPoint2013?clid=2052" TargetMode="External"/><Relationship Id="rId5" Type="http://schemas.openxmlformats.org/officeDocument/2006/relationships/hyperlink" Target="http://www.apple.com.cn/quicktime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png"/><Relationship Id="rId18" Type="http://schemas.openxmlformats.org/officeDocument/2006/relationships/slide" Target="slide8.xml"/><Relationship Id="rId3" Type="http://schemas.openxmlformats.org/officeDocument/2006/relationships/tags" Target="../tags/tag1.xm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slide" Target="slide7.xml"/><Relationship Id="rId20" Type="http://schemas.openxmlformats.org/officeDocument/2006/relationships/slide" Target="slide9.xml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slide" Target="slide2.xml"/><Relationship Id="rId15" Type="http://schemas.openxmlformats.org/officeDocument/2006/relationships/image" Target="../media/image10.png"/><Relationship Id="rId23" Type="http://schemas.microsoft.com/office/2007/relationships/hdphoto" Target="../media/hdphoto1.wdp"/><Relationship Id="rId10" Type="http://schemas.openxmlformats.org/officeDocument/2006/relationships/slide" Target="slide4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Relationship Id="rId14" Type="http://schemas.openxmlformats.org/officeDocument/2006/relationships/slide" Target="slide6.xml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.xml"/><Relationship Id="rId18" Type="http://schemas.openxmlformats.org/officeDocument/2006/relationships/image" Target="../media/image12.png"/><Relationship Id="rId3" Type="http://schemas.openxmlformats.org/officeDocument/2006/relationships/tags" Target="../tags/tag2.xml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9.png"/><Relationship Id="rId17" Type="http://schemas.openxmlformats.org/officeDocument/2006/relationships/slide" Target="slide8.xml"/><Relationship Id="rId25" Type="http://schemas.openxmlformats.org/officeDocument/2006/relationships/image" Target="../media/image5.png"/><Relationship Id="rId2" Type="http://schemas.openxmlformats.org/officeDocument/2006/relationships/video" Target="../media/media2.mp4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microsoft.com/office/2007/relationships/media" Target="../media/media2.mp4"/><Relationship Id="rId6" Type="http://schemas.openxmlformats.org/officeDocument/2006/relationships/slide" Target="slide2.xml"/><Relationship Id="rId11" Type="http://schemas.openxmlformats.org/officeDocument/2006/relationships/slide" Target="slide4.xml"/><Relationship Id="rId24" Type="http://schemas.openxmlformats.org/officeDocument/2006/relationships/image" Target="../media/image17.png"/><Relationship Id="rId5" Type="http://schemas.openxmlformats.org/officeDocument/2006/relationships/image" Target="../media/image16.png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slide" Target="slide9.xml"/><Relationship Id="rId4" Type="http://schemas.openxmlformats.org/officeDocument/2006/relationships/slideLayout" Target="../slideLayouts/slideLayout5.xml"/><Relationship Id="rId9" Type="http://schemas.openxmlformats.org/officeDocument/2006/relationships/slide" Target="slide6.xml"/><Relationship Id="rId14" Type="http://schemas.openxmlformats.org/officeDocument/2006/relationships/image" Target="../media/image10.png"/><Relationship Id="rId22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0.png"/><Relationship Id="rId18" Type="http://schemas.openxmlformats.org/officeDocument/2006/relationships/slide" Target="slide9.xml"/><Relationship Id="rId3" Type="http://schemas.openxmlformats.org/officeDocument/2006/relationships/tags" Target="../tags/tag3.xml"/><Relationship Id="rId21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slide" Target="slide3.xml"/><Relationship Id="rId17" Type="http://schemas.openxmlformats.org/officeDocument/2006/relationships/image" Target="../media/image12.png"/><Relationship Id="rId25" Type="http://schemas.openxmlformats.org/officeDocument/2006/relationships/image" Target="../media/image5.png"/><Relationship Id="rId2" Type="http://schemas.openxmlformats.org/officeDocument/2006/relationships/video" Target="../media/media3.mp4"/><Relationship Id="rId16" Type="http://schemas.openxmlformats.org/officeDocument/2006/relationships/slide" Target="slide8.xml"/><Relationship Id="rId20" Type="http://schemas.openxmlformats.org/officeDocument/2006/relationships/image" Target="../media/image14.png"/><Relationship Id="rId1" Type="http://schemas.microsoft.com/office/2007/relationships/media" Target="../media/media3.mp4"/><Relationship Id="rId6" Type="http://schemas.openxmlformats.org/officeDocument/2006/relationships/slide" Target="slide5.xml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5" Type="http://schemas.openxmlformats.org/officeDocument/2006/relationships/image" Target="../media/image18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10" Type="http://schemas.openxmlformats.org/officeDocument/2006/relationships/slide" Target="slide4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8.png"/><Relationship Id="rId14" Type="http://schemas.openxmlformats.org/officeDocument/2006/relationships/slide" Target="slide7.xml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0.png"/><Relationship Id="rId18" Type="http://schemas.openxmlformats.org/officeDocument/2006/relationships/slide" Target="slide9.xml"/><Relationship Id="rId3" Type="http://schemas.openxmlformats.org/officeDocument/2006/relationships/tags" Target="../tags/tag4.xml"/><Relationship Id="rId21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slide" Target="slide3.xml"/><Relationship Id="rId17" Type="http://schemas.openxmlformats.org/officeDocument/2006/relationships/image" Target="../media/image12.png"/><Relationship Id="rId25" Type="http://schemas.openxmlformats.org/officeDocument/2006/relationships/image" Target="../media/image5.png"/><Relationship Id="rId2" Type="http://schemas.openxmlformats.org/officeDocument/2006/relationships/video" Target="../media/media4.mp4"/><Relationship Id="rId16" Type="http://schemas.openxmlformats.org/officeDocument/2006/relationships/slide" Target="slide8.xml"/><Relationship Id="rId20" Type="http://schemas.openxmlformats.org/officeDocument/2006/relationships/image" Target="../media/image14.png"/><Relationship Id="rId1" Type="http://schemas.microsoft.com/office/2007/relationships/media" Target="../media/media4.mp4"/><Relationship Id="rId6" Type="http://schemas.openxmlformats.org/officeDocument/2006/relationships/slide" Target="slide5.xml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5" Type="http://schemas.openxmlformats.org/officeDocument/2006/relationships/image" Target="../media/image19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10" Type="http://schemas.openxmlformats.org/officeDocument/2006/relationships/slide" Target="slide4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8.png"/><Relationship Id="rId14" Type="http://schemas.openxmlformats.org/officeDocument/2006/relationships/slide" Target="slide7.xml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0.png"/><Relationship Id="rId18" Type="http://schemas.openxmlformats.org/officeDocument/2006/relationships/slide" Target="slide9.xml"/><Relationship Id="rId3" Type="http://schemas.openxmlformats.org/officeDocument/2006/relationships/tags" Target="../tags/tag5.xml"/><Relationship Id="rId21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slide" Target="slide6.xml"/><Relationship Id="rId17" Type="http://schemas.openxmlformats.org/officeDocument/2006/relationships/image" Target="../media/image12.png"/><Relationship Id="rId25" Type="http://schemas.openxmlformats.org/officeDocument/2006/relationships/image" Target="../media/image5.png"/><Relationship Id="rId2" Type="http://schemas.openxmlformats.org/officeDocument/2006/relationships/video" Target="../media/media5.mp4"/><Relationship Id="rId16" Type="http://schemas.openxmlformats.org/officeDocument/2006/relationships/slide" Target="slide8.xml"/><Relationship Id="rId20" Type="http://schemas.openxmlformats.org/officeDocument/2006/relationships/image" Target="../media/image14.png"/><Relationship Id="rId1" Type="http://schemas.microsoft.com/office/2007/relationships/media" Target="../media/media5.mp4"/><Relationship Id="rId6" Type="http://schemas.openxmlformats.org/officeDocument/2006/relationships/slide" Target="slide3.xml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5" Type="http://schemas.openxmlformats.org/officeDocument/2006/relationships/image" Target="../media/image20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10" Type="http://schemas.openxmlformats.org/officeDocument/2006/relationships/slide" Target="slide5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8.png"/><Relationship Id="rId14" Type="http://schemas.openxmlformats.org/officeDocument/2006/relationships/slide" Target="slide7.xml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slide" Target="slide6.xml"/><Relationship Id="rId17" Type="http://schemas.openxmlformats.org/officeDocument/2006/relationships/image" Target="../media/image10.png"/><Relationship Id="rId25" Type="http://schemas.openxmlformats.org/officeDocument/2006/relationships/hyperlink" Target="http://o15.officeredir.microsoft.com/r/rlidMoreCourses?clid=1033" TargetMode="External"/><Relationship Id="rId2" Type="http://schemas.openxmlformats.org/officeDocument/2006/relationships/slide" Target="slide8.xml"/><Relationship Id="rId16" Type="http://schemas.openxmlformats.org/officeDocument/2006/relationships/slide" Target="slide3.xml"/><Relationship Id="rId20" Type="http://schemas.openxmlformats.org/officeDocument/2006/relationships/slide" Target="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24" Type="http://schemas.openxmlformats.org/officeDocument/2006/relationships/hyperlink" Target="http://office.microsoft.com/zh-cn/project-help/HA102749287.aspx" TargetMode="External"/><Relationship Id="rId5" Type="http://schemas.openxmlformats.org/officeDocument/2006/relationships/slide" Target="slide9.xml"/><Relationship Id="rId15" Type="http://schemas.openxmlformats.org/officeDocument/2006/relationships/image" Target="../media/image9.png"/><Relationship Id="rId23" Type="http://schemas.openxmlformats.org/officeDocument/2006/relationships/hyperlink" Target="http://office.microsoft.com/zh-cn/redir/XT103462909.aspx" TargetMode="External"/><Relationship Id="rId10" Type="http://schemas.openxmlformats.org/officeDocument/2006/relationships/slide" Target="slide5.xml"/><Relationship Id="rId19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slide" Target="slide7.xml"/><Relationship Id="rId14" Type="http://schemas.openxmlformats.org/officeDocument/2006/relationships/slide" Target="slide4.xml"/><Relationship Id="rId22" Type="http://schemas.openxmlformats.org/officeDocument/2006/relationships/hyperlink" Target="http://o15.officeredir.microsoft.com/r/rlidMoreCourses?clid=205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slide" Target="slide8.xml"/><Relationship Id="rId26" Type="http://schemas.openxmlformats.org/officeDocument/2006/relationships/slide" Target="slide2.xml"/><Relationship Id="rId3" Type="http://schemas.openxmlformats.org/officeDocument/2006/relationships/slide" Target="slide7.xml"/><Relationship Id="rId21" Type="http://schemas.openxmlformats.org/officeDocument/2006/relationships/image" Target="../media/image22.png"/><Relationship Id="rId7" Type="http://schemas.openxmlformats.org/officeDocument/2006/relationships/slide" Target="slide6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1.png"/><Relationship Id="rId2" Type="http://schemas.openxmlformats.org/officeDocument/2006/relationships/hyperlink" Target="http://o15.officeredir.microsoft.com/r/rlidMoreCourses?clid=2052" TargetMode="External"/><Relationship Id="rId16" Type="http://schemas.openxmlformats.org/officeDocument/2006/relationships/image" Target="../media/image13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11" Type="http://schemas.openxmlformats.org/officeDocument/2006/relationships/slide" Target="slide3.xml"/><Relationship Id="rId24" Type="http://schemas.openxmlformats.org/officeDocument/2006/relationships/image" Target="../media/image15.png"/><Relationship Id="rId5" Type="http://schemas.openxmlformats.org/officeDocument/2006/relationships/slide" Target="slide5.xml"/><Relationship Id="rId15" Type="http://schemas.openxmlformats.org/officeDocument/2006/relationships/image" Target="../media/image12.png"/><Relationship Id="rId23" Type="http://schemas.openxmlformats.org/officeDocument/2006/relationships/hyperlink" Target="http://office.microsoft.com/en-us/outlook-help/feedback-RZ101809884.aspx?section=10" TargetMode="External"/><Relationship Id="rId10" Type="http://schemas.openxmlformats.org/officeDocument/2006/relationships/image" Target="../media/image9.png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slide" Target="slide4.xml"/><Relationship Id="rId14" Type="http://schemas.openxmlformats.org/officeDocument/2006/relationships/slide" Target="slide9.xml"/><Relationship Id="rId22" Type="http://schemas.openxmlformats.org/officeDocument/2006/relationships/hyperlink" Target="http://office.microsoft.com/zh-cn/project-help/RZ103453770.aspx?ctt=1&amp;section=2" TargetMode="External"/><Relationship Id="rId27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9.xml"/><Relationship Id="rId18" Type="http://schemas.openxmlformats.org/officeDocument/2006/relationships/image" Target="../media/image1.png"/><Relationship Id="rId3" Type="http://schemas.openxmlformats.org/officeDocument/2006/relationships/image" Target="../media/image2.png"/><Relationship Id="rId21" Type="http://schemas.openxmlformats.org/officeDocument/2006/relationships/hyperlink" Target="http://www.microsoft.com/zh-cn/download/details.aspx?id=13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slide" Target="slide8.xml"/><Relationship Id="rId25" Type="http://schemas.openxmlformats.org/officeDocument/2006/relationships/image" Target="../media/image24.png"/><Relationship Id="rId2" Type="http://schemas.openxmlformats.org/officeDocument/2006/relationships/slide" Target="slide7.xml"/><Relationship Id="rId16" Type="http://schemas.openxmlformats.org/officeDocument/2006/relationships/image" Target="../media/image17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6" Type="http://schemas.openxmlformats.org/officeDocument/2006/relationships/slide" Target="slide6.xml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23" Type="http://schemas.openxmlformats.org/officeDocument/2006/relationships/hyperlink" Target="http://o15.officeredir.microsoft.com/r/rlidSwitchToPowerPoint2013?clid=2052" TargetMode="External"/><Relationship Id="rId10" Type="http://schemas.openxmlformats.org/officeDocument/2006/relationships/slide" Target="slide3.xml"/><Relationship Id="rId19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hyperlink" Target="http://www.apple.com.cn/quickti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56" y="7164387"/>
            <a:ext cx="12993624" cy="137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"/>
            <a:ext cx="13003213" cy="992186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13" name="组 8"/>
          <p:cNvGrpSpPr/>
          <p:nvPr/>
        </p:nvGrpSpPr>
        <p:grpSpPr>
          <a:xfrm>
            <a:off x="1167606" y="1906587"/>
            <a:ext cx="12287042" cy="2000250"/>
            <a:chOff x="1249360" y="1689099"/>
            <a:chExt cx="9906000" cy="2000250"/>
          </a:xfrm>
        </p:grpSpPr>
        <p:sp>
          <p:nvSpPr>
            <p:cNvPr id="14" name="文本占位符 2"/>
            <p:cNvSpPr txBox="1">
              <a:spLocks/>
            </p:cNvSpPr>
            <p:nvPr/>
          </p:nvSpPr>
          <p:spPr>
            <a:xfrm>
              <a:off x="1249360" y="3003549"/>
              <a:ext cx="9906000" cy="685800"/>
            </a:xfrm>
            <a:prstGeom prst="rect">
              <a:avLst/>
            </a:prstGeom>
            <a:noFill/>
          </p:spPr>
          <p:txBody>
            <a:bodyPr/>
            <a:lstStyle>
              <a:lvl1pPr marL="259591" indent="-259591" algn="l" defTabSz="685864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lang="zh-CN"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472742" indent="-213151" algn="l" defTabSz="685864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472742" algn="l"/>
                </a:tabLst>
                <a:defRPr lang="zh-CN" sz="21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685891" indent="-213151" algn="l" defTabSz="685864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lang="zh-CN"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112192" indent="-167901" algn="l" defTabSz="685864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5891" algn="l"/>
                </a:tabLst>
                <a:defRPr lang="zh-CN" sz="15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284856" indent="-172664" algn="l" defTabSz="685864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lang="zh-CN" sz="15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126" indent="-171466" algn="l" defTabSz="6858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lang="zh-CN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058" indent="-171466" algn="l" defTabSz="6858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lang="zh-CN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990" indent="-171466" algn="l" defTabSz="6858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lang="zh-CN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922" indent="-171466" algn="l" defTabSz="68586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lang="zh-CN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  <a:defRPr lang="zh-CN"/>
              </a:pPr>
              <a:r>
                <a:rPr lang="zh-CN" sz="320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然后按 F5 或单击“</a:t>
              </a:r>
              <a:r>
                <a:rPr lang="zh-CN" sz="3200" b="1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幻灯片放映</a:t>
              </a:r>
              <a:r>
                <a:rPr lang="zh-CN" sz="320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”&gt;“</a:t>
              </a:r>
              <a:r>
                <a:rPr lang="zh-CN" sz="3200" b="1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从头开始</a:t>
              </a:r>
              <a:r>
                <a:rPr lang="zh-CN" sz="320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”以开始课程。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49360" y="1689099"/>
              <a:ext cx="97480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在消息栏中，单击“</a:t>
              </a:r>
              <a:r>
                <a:rPr lang="zh-CN" sz="3200" b="1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启用编辑</a:t>
              </a:r>
              <a:r>
                <a:rPr lang="zh-CN" sz="3200">
                  <a:solidFill>
                    <a:prstClr val="black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rPr>
                <a:t>”，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621" y="2520232"/>
              <a:ext cx="5237214" cy="323850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1167606" y="4040187"/>
            <a:ext cx="99822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320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如果本课程中的视频无法播放，您可能需要</a:t>
            </a:r>
            <a:r>
              <a:rPr lang="zh-CN" sz="320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5"/>
              </a:rPr>
              <a:t>下载 QuickTime</a:t>
            </a:r>
            <a:r>
              <a:rPr lang="zh-CN" sz="320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或</a:t>
            </a:r>
            <a:r>
              <a:rPr lang="zh-CN" sz="320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6"/>
              </a:rPr>
              <a:t>转换到 PowerPoint 2013</a:t>
            </a:r>
            <a:r>
              <a:rPr lang="zh-CN" sz="320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983039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媒体占位符 7">
            <a:hlinkClick r:id="rId5" action="ppaction://hlinksldjump"/>
          </p:cNvPr>
          <p:cNvPicPr>
            <a:picLocks noGrp="1" noChangeAspect="1"/>
          </p:cNvPicPr>
          <p:nvPr>
            <p:ph type="media"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</p:spPr>
      </p:pic>
      <p:pic>
        <p:nvPicPr>
          <p:cNvPr id="3" name="MPP2013_MTS_d1c1m1 w C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8250" y="1042988"/>
            <a:ext cx="10509250" cy="6600825"/>
          </a:xfrm>
        </p:spPr>
      </p:pic>
      <p:pic>
        <p:nvPicPr>
          <p:cNvPr id="36" name="媒体占位符 35">
            <a:hlinkClick r:id="rId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</p:spPr>
      </p:pic>
      <p:pic>
        <p:nvPicPr>
          <p:cNvPr id="37" name="媒体占位符 36">
            <a:hlinkClick r:id="rId10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</p:spPr>
      </p:pic>
      <p:pic>
        <p:nvPicPr>
          <p:cNvPr id="38" name="媒体占位符 37">
            <a:hlinkClick r:id="rId12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</p:spPr>
      </p:pic>
      <p:pic>
        <p:nvPicPr>
          <p:cNvPr id="39" name="媒体占位符 38">
            <a:hlinkClick r:id="rId14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</p:spPr>
      </p:pic>
      <p:pic>
        <p:nvPicPr>
          <p:cNvPr id="40" name="媒体占位符 39">
            <a:hlinkClick r:id="rId1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</p:spPr>
      </p:pic>
      <p:pic>
        <p:nvPicPr>
          <p:cNvPr id="41" name="媒体占位符 40">
            <a:hlinkClick r:id="rId1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</p:spPr>
      </p:pic>
      <p:pic>
        <p:nvPicPr>
          <p:cNvPr id="43" name="媒体占位符 42">
            <a:hlinkClick r:id="rId20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6" y="8496841"/>
            <a:ext cx="1115568" cy="630936"/>
          </a:xfrm>
        </p:spPr>
      </p:pic>
      <p:sp>
        <p:nvSpPr>
          <p:cNvPr id="22" name="文本框 2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23" name="ClosedCaptions"/>
          <p:cNvGrpSpPr/>
          <p:nvPr/>
        </p:nvGrpSpPr>
        <p:grpSpPr>
          <a:xfrm>
            <a:off x="9504000" y="611187"/>
            <a:ext cx="1112410" cy="304843"/>
            <a:chOff x="9613950" y="611187"/>
            <a:chExt cx="1112410" cy="304843"/>
          </a:xfrm>
        </p:grpSpPr>
        <p:sp>
          <p:nvSpPr>
            <p:cNvPr id="24" name="文本框 23"/>
            <p:cNvSpPr txBox="1"/>
            <p:nvPr/>
          </p:nvSpPr>
          <p:spPr>
            <a:xfrm>
              <a:off x="9613950" y="618148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u="sng" dirty="0">
                  <a:solidFill>
                    <a:schemeClr val="bg1"/>
                  </a:solidFill>
                  <a:latin typeface="Segoe UI Light" pitchFamily="34" charset="0"/>
                  <a:ea typeface="Microsoft YaHei UI" panose="020B0503020204020204" pitchFamily="34" charset="-122"/>
                </a:rPr>
                <a:t>隐藏字幕</a:t>
              </a:r>
            </a:p>
          </p:txBody>
        </p:sp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100000"/>
                      </a14:imgEffect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950" y="611187"/>
              <a:ext cx="302410" cy="304843"/>
            </a:xfrm>
            <a:prstGeom prst="rect">
              <a:avLst/>
            </a:prstGeom>
          </p:spPr>
        </p:pic>
      </p:grpSp>
      <p:pic>
        <p:nvPicPr>
          <p:cNvPr id="27" name="图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sp>
        <p:nvSpPr>
          <p:cNvPr id="29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44" name="文本占位符 6"/>
          <p:cNvSpPr txBox="1">
            <a:spLocks/>
          </p:cNvSpPr>
          <p:nvPr/>
        </p:nvSpPr>
        <p:spPr>
          <a:xfrm>
            <a:off x="7964684" y="9221788"/>
            <a:ext cx="1089622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45" name="文本占位符 6"/>
          <p:cNvSpPr txBox="1">
            <a:spLocks/>
          </p:cNvSpPr>
          <p:nvPr/>
        </p:nvSpPr>
        <p:spPr>
          <a:xfrm>
            <a:off x="9314620" y="9221787"/>
            <a:ext cx="1191525" cy="304801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反馈 </a:t>
            </a:r>
          </a:p>
        </p:txBody>
      </p:sp>
      <p:sp>
        <p:nvSpPr>
          <p:cNvPr id="46" name="文本占位符 6"/>
          <p:cNvSpPr txBox="1">
            <a:spLocks/>
          </p:cNvSpPr>
          <p:nvPr/>
        </p:nvSpPr>
        <p:spPr>
          <a:xfrm>
            <a:off x="10664031" y="9220645"/>
            <a:ext cx="1160817" cy="305944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帮助 </a:t>
            </a:r>
          </a:p>
        </p:txBody>
      </p:sp>
      <p:sp>
        <p:nvSpPr>
          <p:cNvPr id="63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64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65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6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47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940006" y="7750052"/>
            <a:ext cx="1128048" cy="357310"/>
          </a:xfrm>
          <a:prstGeom prst="rect">
            <a:avLst/>
          </a:prstGeom>
          <a:noFill/>
        </p:spPr>
        <p:txBody>
          <a:bodyPr wrap="square" lIns="125255" tIns="62627" rIns="125255" bIns="62627" rtlCol="0">
            <a:spAutoFit/>
          </a:bodyPr>
          <a:lstStyle/>
          <a:p>
            <a:pPr algn="r"/>
            <a:r>
              <a:rPr lang="zh-CN" sz="1500" dirty="0">
                <a:solidFill>
                  <a:schemeClr val="bg1"/>
                </a:solidFill>
                <a:latin typeface="Segoe Light" pitchFamily="34" charset="0"/>
                <a:ea typeface="Microsoft YaHei UI" panose="020B0503020204020204" pitchFamily="34" charset="-122"/>
              </a:rPr>
              <a:t>1/5 视频</a:t>
            </a:r>
          </a:p>
        </p:txBody>
      </p:sp>
      <p:sp>
        <p:nvSpPr>
          <p:cNvPr id="62" name="矩形 61"/>
          <p:cNvSpPr/>
          <p:nvPr/>
        </p:nvSpPr>
        <p:spPr>
          <a:xfrm>
            <a:off x="1007030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316026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558719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806192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1050744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 useBgFill="1">
        <p:nvSpPr>
          <p:cNvPr id="56" name="CCShade"/>
          <p:cNvSpPr/>
          <p:nvPr/>
        </p:nvSpPr>
        <p:spPr>
          <a:xfrm>
            <a:off x="459769" y="7598127"/>
            <a:ext cx="12070080" cy="91440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 useBgFill="1">
        <p:nvSpPr>
          <p:cNvPr id="26" name="CCShade"/>
          <p:cNvSpPr/>
          <p:nvPr/>
        </p:nvSpPr>
        <p:spPr>
          <a:xfrm>
            <a:off x="1145494" y="6958584"/>
            <a:ext cx="10703513" cy="713232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063042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P2013_MTS_d1c1m2 w C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50" y="1042988"/>
            <a:ext cx="10509250" cy="6600825"/>
          </a:xfrm>
        </p:spPr>
      </p:pic>
      <p:sp>
        <p:nvSpPr>
          <p:cNvPr id="71" name="矩形 70">
            <a:hlinkClick r:id="rId6" action="ppaction://hlinksldjump"/>
          </p:cNvPr>
          <p:cNvSpPr/>
          <p:nvPr/>
        </p:nvSpPr>
        <p:spPr>
          <a:xfrm>
            <a:off x="1200584" y="848469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pic>
        <p:nvPicPr>
          <p:cNvPr id="36" name="媒体占位符 35">
            <a:hlinkClick r:id="rId7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</p:spPr>
      </p:pic>
      <p:pic>
        <p:nvPicPr>
          <p:cNvPr id="37" name="媒体占位符 36">
            <a:hlinkClick r:id="rId9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</p:spPr>
      </p:pic>
      <p:pic>
        <p:nvPicPr>
          <p:cNvPr id="38" name="媒体占位符 37">
            <a:hlinkClick r:id="rId11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</p:spPr>
      </p:pic>
      <p:pic>
        <p:nvPicPr>
          <p:cNvPr id="39" name="媒体占位符 38">
            <a:hlinkClick r:id="rId13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</p:spPr>
      </p:pic>
      <p:pic>
        <p:nvPicPr>
          <p:cNvPr id="40" name="媒体占位符 39">
            <a:hlinkClick r:id="rId15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</p:spPr>
      </p:pic>
      <p:pic>
        <p:nvPicPr>
          <p:cNvPr id="41" name="媒体占位符 40">
            <a:hlinkClick r:id="rId17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</p:spPr>
      </p:pic>
      <p:pic>
        <p:nvPicPr>
          <p:cNvPr id="43" name="媒体占位符 42">
            <a:hlinkClick r:id="rId19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6" y="8496841"/>
            <a:ext cx="1115568" cy="630936"/>
          </a:xfrm>
        </p:spPr>
      </p:pic>
      <p:sp>
        <p:nvSpPr>
          <p:cNvPr id="22" name="文本框 2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23" name="ClosedCaptions"/>
          <p:cNvGrpSpPr/>
          <p:nvPr/>
        </p:nvGrpSpPr>
        <p:grpSpPr>
          <a:xfrm>
            <a:off x="9504000" y="611187"/>
            <a:ext cx="1112410" cy="304843"/>
            <a:chOff x="9613950" y="611187"/>
            <a:chExt cx="1112410" cy="304843"/>
          </a:xfrm>
        </p:grpSpPr>
        <p:sp>
          <p:nvSpPr>
            <p:cNvPr id="24" name="文本框 23"/>
            <p:cNvSpPr txBox="1"/>
            <p:nvPr/>
          </p:nvSpPr>
          <p:spPr>
            <a:xfrm>
              <a:off x="9613950" y="618148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u="sng" dirty="0">
                  <a:solidFill>
                    <a:schemeClr val="bg1"/>
                  </a:solidFill>
                  <a:latin typeface="Segoe UI Light" pitchFamily="34" charset="0"/>
                  <a:ea typeface="Microsoft YaHei UI" panose="020B0503020204020204" pitchFamily="34" charset="-122"/>
                </a:rPr>
                <a:t>隐藏字幕</a:t>
              </a:r>
            </a:p>
          </p:txBody>
        </p:sp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100000"/>
                      </a14:imgEffect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950" y="611187"/>
              <a:ext cx="302410" cy="304843"/>
            </a:xfrm>
            <a:prstGeom prst="rect">
              <a:avLst/>
            </a:prstGeom>
          </p:spPr>
        </p:pic>
      </p:grpSp>
      <p:pic>
        <p:nvPicPr>
          <p:cNvPr id="27" name="图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28" name="图片 27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2"/>
            <a:ext cx="361950" cy="371475"/>
          </a:xfrm>
          <a:prstGeom prst="rect">
            <a:avLst/>
          </a:prstGeom>
        </p:spPr>
      </p:pic>
      <p:sp>
        <p:nvSpPr>
          <p:cNvPr id="29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44" name="文本占位符 6"/>
          <p:cNvSpPr txBox="1">
            <a:spLocks/>
          </p:cNvSpPr>
          <p:nvPr/>
        </p:nvSpPr>
        <p:spPr>
          <a:xfrm>
            <a:off x="7964684" y="9221788"/>
            <a:ext cx="1089622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45" name="文本占位符 6"/>
          <p:cNvSpPr txBox="1">
            <a:spLocks/>
          </p:cNvSpPr>
          <p:nvPr/>
        </p:nvSpPr>
        <p:spPr>
          <a:xfrm>
            <a:off x="9314620" y="9221787"/>
            <a:ext cx="1191525" cy="304801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反馈 </a:t>
            </a:r>
          </a:p>
        </p:txBody>
      </p:sp>
      <p:sp>
        <p:nvSpPr>
          <p:cNvPr id="46" name="文本占位符 6"/>
          <p:cNvSpPr txBox="1">
            <a:spLocks/>
          </p:cNvSpPr>
          <p:nvPr/>
        </p:nvSpPr>
        <p:spPr>
          <a:xfrm>
            <a:off x="10664031" y="9220645"/>
            <a:ext cx="1160817" cy="305944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64" name="媒体占位符 35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  <a:prstGeom prst="rect">
            <a:avLst/>
          </a:prstGeom>
        </p:spPr>
      </p:pic>
      <p:pic>
        <p:nvPicPr>
          <p:cNvPr id="65" name="媒体占位符 36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  <a:prstGeom prst="rect">
            <a:avLst/>
          </a:prstGeom>
        </p:spPr>
      </p:pic>
      <p:pic>
        <p:nvPicPr>
          <p:cNvPr id="66" name="媒体占位符 37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  <a:prstGeom prst="rect">
            <a:avLst/>
          </a:prstGeom>
        </p:spPr>
      </p:pic>
      <p:pic>
        <p:nvPicPr>
          <p:cNvPr id="67" name="媒体占位符 38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  <a:prstGeom prst="rect">
            <a:avLst/>
          </a:prstGeom>
        </p:spPr>
      </p:pic>
      <p:pic>
        <p:nvPicPr>
          <p:cNvPr id="68" name="媒体占位符 39">
            <a:hlinkClick r:id="rId15" action="ppaction://hlinksldjump"/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  <a:prstGeom prst="rect">
            <a:avLst/>
          </a:prstGeom>
        </p:spPr>
      </p:pic>
      <p:pic>
        <p:nvPicPr>
          <p:cNvPr id="69" name="媒体占位符 40">
            <a:hlinkClick r:id="rId17" action="ppaction://hlinksldjump"/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940006" y="7750052"/>
            <a:ext cx="1128048" cy="357310"/>
          </a:xfrm>
          <a:prstGeom prst="rect">
            <a:avLst/>
          </a:prstGeom>
          <a:noFill/>
        </p:spPr>
        <p:txBody>
          <a:bodyPr wrap="square" lIns="125255" tIns="62627" rIns="125255" bIns="62627" rtlCol="0">
            <a:spAutoFit/>
          </a:bodyPr>
          <a:lstStyle/>
          <a:p>
            <a:pPr algn="r"/>
            <a:r>
              <a:rPr lang="zh-CN" sz="1500" dirty="0">
                <a:solidFill>
                  <a:schemeClr val="bg1"/>
                </a:solidFill>
                <a:latin typeface="Segoe Light" pitchFamily="34" charset="0"/>
                <a:ea typeface="Microsoft YaHei UI" panose="020B0503020204020204" pitchFamily="34" charset="-122"/>
              </a:rPr>
              <a:t>2/5 视频</a:t>
            </a:r>
          </a:p>
        </p:txBody>
      </p:sp>
      <p:sp>
        <p:nvSpPr>
          <p:cNvPr id="57" name="矩形 56"/>
          <p:cNvSpPr/>
          <p:nvPr/>
        </p:nvSpPr>
        <p:spPr>
          <a:xfrm>
            <a:off x="1007030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31602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558719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806192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050744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 useBgFill="1">
        <p:nvSpPr>
          <p:cNvPr id="48" name="CCShade"/>
          <p:cNvSpPr/>
          <p:nvPr/>
        </p:nvSpPr>
        <p:spPr>
          <a:xfrm>
            <a:off x="459769" y="7598127"/>
            <a:ext cx="12070080" cy="91440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 useBgFill="1">
        <p:nvSpPr>
          <p:cNvPr id="26" name="CCShade"/>
          <p:cNvSpPr/>
          <p:nvPr/>
        </p:nvSpPr>
        <p:spPr>
          <a:xfrm>
            <a:off x="1145494" y="6958584"/>
            <a:ext cx="10703513" cy="713232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49" name="媒体占位符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47" name="矩形 46">
            <a:hlinkClick r:id="rId6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3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54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55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2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78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0981124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P2013_MTS_d1c1m3 w C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50" y="1042988"/>
            <a:ext cx="10509250" cy="6600825"/>
          </a:xfrm>
        </p:spPr>
      </p:pic>
      <p:pic>
        <p:nvPicPr>
          <p:cNvPr id="36" name="媒体占位符 35">
            <a:hlinkClick r:id="rId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</p:spPr>
      </p:pic>
      <p:pic>
        <p:nvPicPr>
          <p:cNvPr id="37" name="媒体占位符 36">
            <a:hlinkClick r:id="rId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</p:spPr>
      </p:pic>
      <p:pic>
        <p:nvPicPr>
          <p:cNvPr id="38" name="媒体占位符 37">
            <a:hlinkClick r:id="rId10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</p:spPr>
      </p:pic>
      <p:pic>
        <p:nvPicPr>
          <p:cNvPr id="39" name="媒体占位符 38">
            <a:hlinkClick r:id="rId12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</p:spPr>
      </p:pic>
      <p:pic>
        <p:nvPicPr>
          <p:cNvPr id="40" name="媒体占位符 39">
            <a:hlinkClick r:id="rId14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</p:spPr>
      </p:pic>
      <p:pic>
        <p:nvPicPr>
          <p:cNvPr id="41" name="媒体占位符 40">
            <a:hlinkClick r:id="rId1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</p:spPr>
      </p:pic>
      <p:pic>
        <p:nvPicPr>
          <p:cNvPr id="43" name="媒体占位符 42">
            <a:hlinkClick r:id="rId1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6" y="8496841"/>
            <a:ext cx="1115568" cy="630936"/>
          </a:xfrm>
        </p:spPr>
      </p:pic>
      <p:sp>
        <p:nvSpPr>
          <p:cNvPr id="22" name="文本框 2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23" name="ClosedCaptions"/>
          <p:cNvGrpSpPr/>
          <p:nvPr/>
        </p:nvGrpSpPr>
        <p:grpSpPr>
          <a:xfrm>
            <a:off x="9504000" y="611187"/>
            <a:ext cx="1112410" cy="304843"/>
            <a:chOff x="9613950" y="611187"/>
            <a:chExt cx="1112410" cy="304843"/>
          </a:xfrm>
        </p:grpSpPr>
        <p:sp>
          <p:nvSpPr>
            <p:cNvPr id="24" name="文本框 23"/>
            <p:cNvSpPr txBox="1"/>
            <p:nvPr/>
          </p:nvSpPr>
          <p:spPr>
            <a:xfrm>
              <a:off x="9613950" y="618148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u="sng" dirty="0">
                  <a:solidFill>
                    <a:schemeClr val="bg1"/>
                  </a:solidFill>
                  <a:latin typeface="Segoe UI Light" pitchFamily="34" charset="0"/>
                  <a:ea typeface="Microsoft YaHei UI" panose="020B0503020204020204" pitchFamily="34" charset="-122"/>
                </a:rPr>
                <a:t>隐藏字幕</a:t>
              </a:r>
            </a:p>
          </p:txBody>
        </p:sp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950" y="611187"/>
              <a:ext cx="302410" cy="304843"/>
            </a:xfrm>
            <a:prstGeom prst="rect">
              <a:avLst/>
            </a:prstGeom>
          </p:spPr>
        </p:pic>
      </p:grpSp>
      <p:pic>
        <p:nvPicPr>
          <p:cNvPr id="27" name="图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28" name="图片 27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2"/>
            <a:ext cx="361950" cy="371475"/>
          </a:xfrm>
          <a:prstGeom prst="rect">
            <a:avLst/>
          </a:prstGeom>
        </p:spPr>
      </p:pic>
      <p:sp>
        <p:nvSpPr>
          <p:cNvPr id="29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44" name="文本占位符 6"/>
          <p:cNvSpPr txBox="1">
            <a:spLocks/>
          </p:cNvSpPr>
          <p:nvPr/>
        </p:nvSpPr>
        <p:spPr>
          <a:xfrm>
            <a:off x="7964684" y="9221788"/>
            <a:ext cx="1089622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45" name="文本占位符 6"/>
          <p:cNvSpPr txBox="1">
            <a:spLocks/>
          </p:cNvSpPr>
          <p:nvPr/>
        </p:nvSpPr>
        <p:spPr>
          <a:xfrm>
            <a:off x="9314620" y="9221787"/>
            <a:ext cx="1191525" cy="304801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反馈 </a:t>
            </a:r>
          </a:p>
        </p:txBody>
      </p:sp>
      <p:sp>
        <p:nvSpPr>
          <p:cNvPr id="46" name="文本占位符 6"/>
          <p:cNvSpPr txBox="1">
            <a:spLocks/>
          </p:cNvSpPr>
          <p:nvPr/>
        </p:nvSpPr>
        <p:spPr>
          <a:xfrm>
            <a:off x="10664031" y="9220645"/>
            <a:ext cx="1160817" cy="305944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64" name="媒体占位符 35">
            <a:hlinkClick r:id="rId12" action="ppaction://hlinksldjump"/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  <a:prstGeom prst="rect">
            <a:avLst/>
          </a:prstGeom>
        </p:spPr>
      </p:pic>
      <p:pic>
        <p:nvPicPr>
          <p:cNvPr id="65" name="媒体占位符 36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  <a:prstGeom prst="rect">
            <a:avLst/>
          </a:prstGeom>
        </p:spPr>
      </p:pic>
      <p:pic>
        <p:nvPicPr>
          <p:cNvPr id="66" name="媒体占位符 37">
            <a:hlinkClick r:id="rId6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  <a:prstGeom prst="rect">
            <a:avLst/>
          </a:prstGeom>
        </p:spPr>
      </p:pic>
      <p:pic>
        <p:nvPicPr>
          <p:cNvPr id="67" name="媒体占位符 38">
            <a:hlinkClick r:id="rId8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  <a:prstGeom prst="rect">
            <a:avLst/>
          </a:prstGeom>
        </p:spPr>
      </p:pic>
      <p:pic>
        <p:nvPicPr>
          <p:cNvPr id="68" name="媒体占位符 39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  <a:prstGeom prst="rect">
            <a:avLst/>
          </a:prstGeom>
        </p:spPr>
      </p:pic>
      <p:pic>
        <p:nvPicPr>
          <p:cNvPr id="69" name="媒体占位符 40">
            <a:hlinkClick r:id="rId16" action="ppaction://hlinksldjump"/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  <a:prstGeom prst="rect">
            <a:avLst/>
          </a:prstGeom>
        </p:spPr>
      </p:pic>
      <p:sp>
        <p:nvSpPr>
          <p:cNvPr id="75" name="矩形 74">
            <a:hlinkClick r:id="rId12" action="ppaction://hlinksldjump"/>
          </p:cNvPr>
          <p:cNvSpPr/>
          <p:nvPr/>
        </p:nvSpPr>
        <p:spPr>
          <a:xfrm>
            <a:off x="2549189" y="8482715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940006" y="7750052"/>
            <a:ext cx="1128048" cy="357310"/>
          </a:xfrm>
          <a:prstGeom prst="rect">
            <a:avLst/>
          </a:prstGeom>
          <a:noFill/>
        </p:spPr>
        <p:txBody>
          <a:bodyPr wrap="square" lIns="125255" tIns="62627" rIns="125255" bIns="62627" rtlCol="0">
            <a:spAutoFit/>
          </a:bodyPr>
          <a:lstStyle/>
          <a:p>
            <a:pPr algn="r"/>
            <a:r>
              <a:rPr lang="zh-CN" sz="1500" dirty="0">
                <a:solidFill>
                  <a:schemeClr val="bg1"/>
                </a:solidFill>
                <a:latin typeface="Segoe Light" pitchFamily="34" charset="0"/>
                <a:ea typeface="Microsoft YaHei UI" panose="020B0503020204020204" pitchFamily="34" charset="-122"/>
              </a:rPr>
              <a:t>3/5 视频</a:t>
            </a:r>
          </a:p>
        </p:txBody>
      </p:sp>
      <p:sp>
        <p:nvSpPr>
          <p:cNvPr id="58" name="矩形 57"/>
          <p:cNvSpPr/>
          <p:nvPr/>
        </p:nvSpPr>
        <p:spPr>
          <a:xfrm>
            <a:off x="1007030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31602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558719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806192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050744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 useBgFill="1">
        <p:nvSpPr>
          <p:cNvPr id="47" name="CCShade"/>
          <p:cNvSpPr/>
          <p:nvPr/>
        </p:nvSpPr>
        <p:spPr>
          <a:xfrm>
            <a:off x="459769" y="7598127"/>
            <a:ext cx="12070080" cy="91440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 useBgFill="1">
        <p:nvSpPr>
          <p:cNvPr id="26" name="CCShade"/>
          <p:cNvSpPr/>
          <p:nvPr/>
        </p:nvSpPr>
        <p:spPr>
          <a:xfrm>
            <a:off x="1124712" y="6958584"/>
            <a:ext cx="10703513" cy="713232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53" name="媒体占位符 7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54" name="矩形 53">
            <a:hlinkClick r:id="rId24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5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56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63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70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78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8092111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P2013_MTS_d1c1m4 w C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50" y="1042988"/>
            <a:ext cx="10509250" cy="6600825"/>
          </a:xfrm>
        </p:spPr>
      </p:pic>
      <p:pic>
        <p:nvPicPr>
          <p:cNvPr id="36" name="媒体占位符 35">
            <a:hlinkClick r:id="rId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</p:spPr>
      </p:pic>
      <p:pic>
        <p:nvPicPr>
          <p:cNvPr id="37" name="媒体占位符 36">
            <a:hlinkClick r:id="rId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</p:spPr>
      </p:pic>
      <p:pic>
        <p:nvPicPr>
          <p:cNvPr id="38" name="媒体占位符 37">
            <a:hlinkClick r:id="rId10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</p:spPr>
      </p:pic>
      <p:pic>
        <p:nvPicPr>
          <p:cNvPr id="39" name="媒体占位符 38">
            <a:hlinkClick r:id="rId12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</p:spPr>
      </p:pic>
      <p:pic>
        <p:nvPicPr>
          <p:cNvPr id="40" name="媒体占位符 39">
            <a:hlinkClick r:id="rId14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</p:spPr>
      </p:pic>
      <p:pic>
        <p:nvPicPr>
          <p:cNvPr id="41" name="媒体占位符 40">
            <a:hlinkClick r:id="rId1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</p:spPr>
      </p:pic>
      <p:pic>
        <p:nvPicPr>
          <p:cNvPr id="43" name="媒体占位符 42">
            <a:hlinkClick r:id="rId1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6" y="8496841"/>
            <a:ext cx="1115568" cy="630936"/>
          </a:xfrm>
        </p:spPr>
      </p:pic>
      <p:sp>
        <p:nvSpPr>
          <p:cNvPr id="22" name="文本框 2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23" name="ClosedCaptions"/>
          <p:cNvGrpSpPr/>
          <p:nvPr/>
        </p:nvGrpSpPr>
        <p:grpSpPr>
          <a:xfrm>
            <a:off x="9504000" y="611187"/>
            <a:ext cx="1112410" cy="304843"/>
            <a:chOff x="9613950" y="611187"/>
            <a:chExt cx="1112410" cy="304843"/>
          </a:xfrm>
        </p:grpSpPr>
        <p:sp>
          <p:nvSpPr>
            <p:cNvPr id="24" name="文本框 23"/>
            <p:cNvSpPr txBox="1"/>
            <p:nvPr/>
          </p:nvSpPr>
          <p:spPr>
            <a:xfrm>
              <a:off x="9613950" y="618148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u="sng" dirty="0">
                  <a:solidFill>
                    <a:schemeClr val="bg1"/>
                  </a:solidFill>
                  <a:latin typeface="Segoe UI Light" pitchFamily="34" charset="0"/>
                  <a:ea typeface="Microsoft YaHei UI" panose="020B0503020204020204" pitchFamily="34" charset="-122"/>
                </a:rPr>
                <a:t>隐藏字幕</a:t>
              </a:r>
            </a:p>
          </p:txBody>
        </p:sp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950" y="611187"/>
              <a:ext cx="302410" cy="304843"/>
            </a:xfrm>
            <a:prstGeom prst="rect">
              <a:avLst/>
            </a:prstGeom>
          </p:spPr>
        </p:pic>
      </p:grpSp>
      <p:pic>
        <p:nvPicPr>
          <p:cNvPr id="27" name="图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28" name="图片 27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2"/>
            <a:ext cx="361950" cy="371475"/>
          </a:xfrm>
          <a:prstGeom prst="rect">
            <a:avLst/>
          </a:prstGeom>
        </p:spPr>
      </p:pic>
      <p:sp>
        <p:nvSpPr>
          <p:cNvPr id="29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44" name="文本占位符 6"/>
          <p:cNvSpPr txBox="1">
            <a:spLocks/>
          </p:cNvSpPr>
          <p:nvPr/>
        </p:nvSpPr>
        <p:spPr>
          <a:xfrm>
            <a:off x="7964684" y="9221788"/>
            <a:ext cx="1089622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45" name="文本占位符 6"/>
          <p:cNvSpPr txBox="1">
            <a:spLocks/>
          </p:cNvSpPr>
          <p:nvPr/>
        </p:nvSpPr>
        <p:spPr>
          <a:xfrm>
            <a:off x="9314620" y="9221787"/>
            <a:ext cx="1191525" cy="304801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反馈 </a:t>
            </a:r>
          </a:p>
        </p:txBody>
      </p:sp>
      <p:sp>
        <p:nvSpPr>
          <p:cNvPr id="46" name="文本占位符 6"/>
          <p:cNvSpPr txBox="1">
            <a:spLocks/>
          </p:cNvSpPr>
          <p:nvPr/>
        </p:nvSpPr>
        <p:spPr>
          <a:xfrm>
            <a:off x="10664031" y="9220645"/>
            <a:ext cx="1160817" cy="305944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64" name="媒体占位符 35">
            <a:hlinkClick r:id="rId12" action="ppaction://hlinksldjump"/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  <a:prstGeom prst="rect">
            <a:avLst/>
          </a:prstGeom>
        </p:spPr>
      </p:pic>
      <p:pic>
        <p:nvPicPr>
          <p:cNvPr id="65" name="媒体占位符 36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  <a:prstGeom prst="rect">
            <a:avLst/>
          </a:prstGeom>
        </p:spPr>
      </p:pic>
      <p:pic>
        <p:nvPicPr>
          <p:cNvPr id="66" name="媒体占位符 37">
            <a:hlinkClick r:id="rId6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  <a:prstGeom prst="rect">
            <a:avLst/>
          </a:prstGeom>
        </p:spPr>
      </p:pic>
      <p:pic>
        <p:nvPicPr>
          <p:cNvPr id="67" name="媒体占位符 38">
            <a:hlinkClick r:id="rId8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  <a:prstGeom prst="rect">
            <a:avLst/>
          </a:prstGeom>
        </p:spPr>
      </p:pic>
      <p:pic>
        <p:nvPicPr>
          <p:cNvPr id="68" name="媒体占位符 39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  <a:prstGeom prst="rect">
            <a:avLst/>
          </a:prstGeom>
        </p:spPr>
      </p:pic>
      <p:pic>
        <p:nvPicPr>
          <p:cNvPr id="69" name="媒体占位符 40">
            <a:hlinkClick r:id="rId16" action="ppaction://hlinksldjump"/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  <a:prstGeom prst="rect">
            <a:avLst/>
          </a:prstGeom>
        </p:spPr>
      </p:pic>
      <p:sp>
        <p:nvSpPr>
          <p:cNvPr id="74" name="矩形 73">
            <a:hlinkClick r:id="rId10" action="ppaction://hlinksldjump"/>
          </p:cNvPr>
          <p:cNvSpPr/>
          <p:nvPr/>
        </p:nvSpPr>
        <p:spPr>
          <a:xfrm>
            <a:off x="3902644" y="8482715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75" name="矩形 74">
            <a:hlinkClick r:id="rId12" action="ppaction://hlinksldjump"/>
          </p:cNvPr>
          <p:cNvSpPr/>
          <p:nvPr/>
        </p:nvSpPr>
        <p:spPr>
          <a:xfrm>
            <a:off x="2549189" y="8482715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940006" y="7750052"/>
            <a:ext cx="1128048" cy="357310"/>
          </a:xfrm>
          <a:prstGeom prst="rect">
            <a:avLst/>
          </a:prstGeom>
          <a:noFill/>
        </p:spPr>
        <p:txBody>
          <a:bodyPr wrap="square" lIns="125255" tIns="62627" rIns="125255" bIns="62627" rtlCol="0">
            <a:spAutoFit/>
          </a:bodyPr>
          <a:lstStyle/>
          <a:p>
            <a:pPr algn="r"/>
            <a:r>
              <a:rPr lang="zh-CN" sz="1500" dirty="0">
                <a:solidFill>
                  <a:schemeClr val="bg1"/>
                </a:solidFill>
                <a:latin typeface="Segoe Light" pitchFamily="34" charset="0"/>
                <a:ea typeface="Microsoft YaHei UI" panose="020B0503020204020204" pitchFamily="34" charset="-122"/>
              </a:rPr>
              <a:t>4/5 视频</a:t>
            </a:r>
          </a:p>
        </p:txBody>
      </p:sp>
      <p:sp>
        <p:nvSpPr>
          <p:cNvPr id="57" name="矩形 56"/>
          <p:cNvSpPr/>
          <p:nvPr/>
        </p:nvSpPr>
        <p:spPr>
          <a:xfrm>
            <a:off x="1007030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31602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558719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806192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050744" y="7813743"/>
            <a:ext cx="246888" cy="201168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 useBgFill="1">
        <p:nvSpPr>
          <p:cNvPr id="47" name="CCShade"/>
          <p:cNvSpPr/>
          <p:nvPr/>
        </p:nvSpPr>
        <p:spPr>
          <a:xfrm>
            <a:off x="459769" y="7598127"/>
            <a:ext cx="12070080" cy="91440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 useBgFill="1">
        <p:nvSpPr>
          <p:cNvPr id="26" name="CCShade"/>
          <p:cNvSpPr/>
          <p:nvPr/>
        </p:nvSpPr>
        <p:spPr>
          <a:xfrm>
            <a:off x="1145494" y="6958584"/>
            <a:ext cx="10703513" cy="713232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48" name="媒体占位符 7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53" name="矩形 52">
            <a:hlinkClick r:id="rId24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4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55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62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3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79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53674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PP2013_MTS_d1c1m5 w C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250" y="1042988"/>
            <a:ext cx="10509250" cy="6600825"/>
          </a:xfrm>
        </p:spPr>
      </p:pic>
      <p:pic>
        <p:nvPicPr>
          <p:cNvPr id="36" name="媒体占位符 35">
            <a:hlinkClick r:id="rId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</p:spPr>
      </p:pic>
      <p:pic>
        <p:nvPicPr>
          <p:cNvPr id="37" name="媒体占位符 36">
            <a:hlinkClick r:id="rId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</p:spPr>
      </p:pic>
      <p:pic>
        <p:nvPicPr>
          <p:cNvPr id="38" name="媒体占位符 37">
            <a:hlinkClick r:id="rId10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</p:spPr>
      </p:pic>
      <p:pic>
        <p:nvPicPr>
          <p:cNvPr id="39" name="媒体占位符 38">
            <a:hlinkClick r:id="rId12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</p:spPr>
      </p:pic>
      <p:pic>
        <p:nvPicPr>
          <p:cNvPr id="40" name="媒体占位符 39">
            <a:hlinkClick r:id="rId14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3" y="8496841"/>
            <a:ext cx="1115568" cy="630936"/>
          </a:xfrm>
        </p:spPr>
      </p:pic>
      <p:pic>
        <p:nvPicPr>
          <p:cNvPr id="41" name="媒体占位符 40">
            <a:hlinkClick r:id="rId16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3" y="8497547"/>
            <a:ext cx="1115568" cy="630936"/>
          </a:xfrm>
        </p:spPr>
      </p:pic>
      <p:pic>
        <p:nvPicPr>
          <p:cNvPr id="43" name="媒体占位符 42">
            <a:hlinkClick r:id="rId18" action="ppaction://hlinksldjump"/>
          </p:cNvPr>
          <p:cNvPicPr preferRelativeResize="0">
            <a:picLocks noGrp="1"/>
          </p:cNvPicPr>
          <p:nvPr>
            <p:ph type="media" sz="quarter" idx="4294967295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6" y="8496841"/>
            <a:ext cx="1115568" cy="630936"/>
          </a:xfrm>
        </p:spPr>
      </p:pic>
      <p:sp>
        <p:nvSpPr>
          <p:cNvPr id="18" name="矩形 17">
            <a:hlinkClick r:id="rId10" action="ppaction://hlinksldjump"/>
          </p:cNvPr>
          <p:cNvSpPr/>
          <p:nvPr/>
        </p:nvSpPr>
        <p:spPr>
          <a:xfrm>
            <a:off x="5252636" y="8486012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9" name="矩形 18">
            <a:hlinkClick r:id="rId8" action="ppaction://hlinksldjump"/>
          </p:cNvPr>
          <p:cNvSpPr/>
          <p:nvPr/>
        </p:nvSpPr>
        <p:spPr>
          <a:xfrm>
            <a:off x="3906302" y="8482715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0" name="矩形 19">
            <a:hlinkClick r:id="rId6" action="ppaction://hlinksldjump"/>
          </p:cNvPr>
          <p:cNvSpPr/>
          <p:nvPr/>
        </p:nvSpPr>
        <p:spPr>
          <a:xfrm>
            <a:off x="2545531" y="8482715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5206" y="487209"/>
            <a:ext cx="4622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2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转换到 Project 2013 </a:t>
            </a:r>
          </a:p>
        </p:txBody>
      </p:sp>
      <p:grpSp>
        <p:nvGrpSpPr>
          <p:cNvPr id="23" name="ClosedCaptions"/>
          <p:cNvGrpSpPr/>
          <p:nvPr/>
        </p:nvGrpSpPr>
        <p:grpSpPr>
          <a:xfrm>
            <a:off x="9504000" y="611187"/>
            <a:ext cx="1112410" cy="304843"/>
            <a:chOff x="9613950" y="611187"/>
            <a:chExt cx="1112410" cy="304843"/>
          </a:xfrm>
        </p:grpSpPr>
        <p:sp>
          <p:nvSpPr>
            <p:cNvPr id="24" name="文本框 23"/>
            <p:cNvSpPr txBox="1"/>
            <p:nvPr/>
          </p:nvSpPr>
          <p:spPr>
            <a:xfrm>
              <a:off x="9613950" y="618148"/>
              <a:ext cx="8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u="sng" dirty="0">
                  <a:solidFill>
                    <a:schemeClr val="bg1"/>
                  </a:solidFill>
                  <a:latin typeface="Segoe UI Light" pitchFamily="34" charset="0"/>
                  <a:ea typeface="Microsoft YaHei UI" panose="020B0503020204020204" pitchFamily="34" charset="-122"/>
                </a:rPr>
                <a:t>隐藏字幕</a:t>
              </a:r>
            </a:p>
          </p:txBody>
        </p:sp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100000"/>
                      </a14:imgEffect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950" y="611187"/>
              <a:ext cx="302410" cy="304843"/>
            </a:xfrm>
            <a:prstGeom prst="rect">
              <a:avLst/>
            </a:prstGeom>
          </p:spPr>
        </p:pic>
      </p:grpSp>
      <p:pic>
        <p:nvPicPr>
          <p:cNvPr id="27" name="图片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28" name="图片 27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2"/>
            <a:ext cx="361950" cy="371475"/>
          </a:xfrm>
          <a:prstGeom prst="rect">
            <a:avLst/>
          </a:prstGeom>
        </p:spPr>
      </p:pic>
      <p:sp>
        <p:nvSpPr>
          <p:cNvPr id="29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44" name="文本占位符 6"/>
          <p:cNvSpPr txBox="1">
            <a:spLocks/>
          </p:cNvSpPr>
          <p:nvPr/>
        </p:nvSpPr>
        <p:spPr>
          <a:xfrm>
            <a:off x="7964684" y="9221788"/>
            <a:ext cx="1089622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45" name="文本占位符 6"/>
          <p:cNvSpPr txBox="1">
            <a:spLocks/>
          </p:cNvSpPr>
          <p:nvPr/>
        </p:nvSpPr>
        <p:spPr>
          <a:xfrm>
            <a:off x="9314620" y="9221787"/>
            <a:ext cx="1191525" cy="304801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反馈 </a:t>
            </a:r>
          </a:p>
        </p:txBody>
      </p:sp>
      <p:sp>
        <p:nvSpPr>
          <p:cNvPr id="46" name="文本占位符 6"/>
          <p:cNvSpPr txBox="1">
            <a:spLocks/>
          </p:cNvSpPr>
          <p:nvPr/>
        </p:nvSpPr>
        <p:spPr>
          <a:xfrm>
            <a:off x="10664031" y="9220645"/>
            <a:ext cx="1160817" cy="305944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帮助 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940006" y="7750052"/>
            <a:ext cx="1128048" cy="357310"/>
          </a:xfrm>
          <a:prstGeom prst="rect">
            <a:avLst/>
          </a:prstGeom>
          <a:noFill/>
        </p:spPr>
        <p:txBody>
          <a:bodyPr wrap="square" lIns="125255" tIns="62627" rIns="125255" bIns="62627" rtlCol="0">
            <a:spAutoFit/>
          </a:bodyPr>
          <a:lstStyle/>
          <a:p>
            <a:pPr algn="r"/>
            <a:r>
              <a:rPr lang="zh-CN" sz="1500" dirty="0">
                <a:solidFill>
                  <a:schemeClr val="bg1"/>
                </a:solidFill>
                <a:latin typeface="Segoe Light" pitchFamily="34" charset="0"/>
                <a:ea typeface="Microsoft YaHei UI" panose="020B0503020204020204" pitchFamily="34" charset="-122"/>
              </a:rPr>
              <a:t>5/5 视频</a:t>
            </a:r>
          </a:p>
        </p:txBody>
      </p:sp>
      <p:sp>
        <p:nvSpPr>
          <p:cNvPr id="53" name="矩形 52"/>
          <p:cNvSpPr/>
          <p:nvPr/>
        </p:nvSpPr>
        <p:spPr>
          <a:xfrm>
            <a:off x="1007030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316026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558719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806192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050744" y="7813743"/>
            <a:ext cx="246888" cy="20116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255" tIns="62627" rIns="125255" bIns="62627"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 useBgFill="1">
        <p:nvSpPr>
          <p:cNvPr id="59" name="CCShade"/>
          <p:cNvSpPr/>
          <p:nvPr/>
        </p:nvSpPr>
        <p:spPr>
          <a:xfrm>
            <a:off x="459769" y="7598127"/>
            <a:ext cx="12070080" cy="91440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sp useBgFill="1">
        <p:nvSpPr>
          <p:cNvPr id="26" name="CCShade"/>
          <p:cNvSpPr/>
          <p:nvPr/>
        </p:nvSpPr>
        <p:spPr>
          <a:xfrm>
            <a:off x="1145494" y="6958584"/>
            <a:ext cx="10703513" cy="713232"/>
          </a:xfrm>
          <a:prstGeom prst="rect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srgbClr val="949494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58" name="媒体占位符 7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60" name="矩形 59">
            <a:hlinkClick r:id="rId24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61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62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63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4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70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378542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15206" y="487212"/>
            <a:ext cx="8305799" cy="43088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300390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帮助</a:t>
            </a:r>
          </a:p>
        </p:txBody>
      </p:sp>
      <p:sp>
        <p:nvSpPr>
          <p:cNvPr id="10" name="文本框 9">
            <a:hlinkClick r:id="rId2" action="ppaction://hlinksldjump"/>
          </p:cNvPr>
          <p:cNvSpPr txBox="1"/>
          <p:nvPr/>
        </p:nvSpPr>
        <p:spPr>
          <a:xfrm>
            <a:off x="10970672" y="618148"/>
            <a:ext cx="1434334" cy="267482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300390"/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hlinkClick r:id="rId2" action="ppaction://hlinksldjump"/>
              </a:rPr>
              <a:t>课程摘要</a:t>
            </a:r>
            <a:endParaRPr lang="zh-CN" sz="1100" dirty="0">
              <a:solidFill>
                <a:prstClr val="white"/>
              </a:solidFill>
              <a:latin typeface="Segoe UI Ligh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12224322" y="646726"/>
            <a:ext cx="208497" cy="233769"/>
            <a:chOff x="9889420" y="664799"/>
            <a:chExt cx="208497" cy="23376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420" y="664799"/>
              <a:ext cx="208497" cy="233769"/>
            </a:xfrm>
            <a:prstGeom prst="rect">
              <a:avLst/>
            </a:prstGeom>
          </p:spPr>
        </p:pic>
        <p:cxnSp>
          <p:nvCxnSpPr>
            <p:cNvPr id="13" name="直线连接线 12"/>
            <p:cNvCxnSpPr/>
            <p:nvPr/>
          </p:nvCxnSpPr>
          <p:spPr>
            <a:xfrm>
              <a:off x="9942315" y="722598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>
              <a:off x="9942315" y="781683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媒体占位符 3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21" name="媒体占位符 40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pic>
        <p:nvPicPr>
          <p:cNvPr id="22" name="媒体占位符 42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9" y="8496843"/>
            <a:ext cx="1115567" cy="630937"/>
          </a:xfrm>
          <a:prstGeom prst="rect">
            <a:avLst/>
          </a:prstGeom>
        </p:spPr>
      </p:pic>
      <p:pic>
        <p:nvPicPr>
          <p:cNvPr id="23" name="图片 2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3"/>
            <a:ext cx="361950" cy="371474"/>
          </a:xfrm>
          <a:prstGeom prst="rect">
            <a:avLst/>
          </a:prstGeom>
        </p:spPr>
      </p:pic>
      <p:sp>
        <p:nvSpPr>
          <p:cNvPr id="24" name="文本占位符 6"/>
          <p:cNvSpPr txBox="1">
            <a:spLocks/>
          </p:cNvSpPr>
          <p:nvPr/>
        </p:nvSpPr>
        <p:spPr>
          <a:xfrm>
            <a:off x="7964684" y="9221789"/>
            <a:ext cx="1089622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25" name="文本占位符 6"/>
          <p:cNvSpPr txBox="1">
            <a:spLocks/>
          </p:cNvSpPr>
          <p:nvPr/>
        </p:nvSpPr>
        <p:spPr>
          <a:xfrm>
            <a:off x="9314623" y="9221789"/>
            <a:ext cx="1191525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300390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反馈</a:t>
            </a:r>
          </a:p>
        </p:txBody>
      </p:sp>
      <p:sp>
        <p:nvSpPr>
          <p:cNvPr id="26" name="文本占位符 6"/>
          <p:cNvSpPr txBox="1">
            <a:spLocks/>
          </p:cNvSpPr>
          <p:nvPr/>
        </p:nvSpPr>
        <p:spPr>
          <a:xfrm>
            <a:off x="10664033" y="9220645"/>
            <a:ext cx="1160817" cy="305944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300390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31" name="媒体占位符 39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32" name="媒体占位符 40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300390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300390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  <p:sp>
        <p:nvSpPr>
          <p:cNvPr id="59" name="矩形 58"/>
          <p:cNvSpPr/>
          <p:nvPr/>
        </p:nvSpPr>
        <p:spPr>
          <a:xfrm>
            <a:off x="0" y="2"/>
            <a:ext cx="13003213" cy="992186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300390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5207" y="487212"/>
            <a:ext cx="10809643" cy="415474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300390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课程摘要 — 转换到 Project 2013</a:t>
            </a:r>
          </a:p>
        </p:txBody>
      </p:sp>
      <p:pic>
        <p:nvPicPr>
          <p:cNvPr id="63" name="媒体占位符 35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  <a:prstGeom prst="rect">
            <a:avLst/>
          </a:prstGeom>
        </p:spPr>
      </p:pic>
      <p:pic>
        <p:nvPicPr>
          <p:cNvPr id="64" name="媒体占位符 36">
            <a:hlinkClick r:id="rId12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  <a:prstGeom prst="rect">
            <a:avLst/>
          </a:prstGeom>
        </p:spPr>
      </p:pic>
      <p:pic>
        <p:nvPicPr>
          <p:cNvPr id="65" name="媒体占位符 37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  <a:prstGeom prst="rect">
            <a:avLst/>
          </a:prstGeom>
        </p:spPr>
      </p:pic>
      <p:pic>
        <p:nvPicPr>
          <p:cNvPr id="66" name="媒体占位符 38">
            <a:hlinkClick r:id="rId16" action="ppaction://hlinksldjump"/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  <a:prstGeom prst="rect">
            <a:avLst/>
          </a:prstGeom>
        </p:spPr>
      </p:pic>
      <p:pic>
        <p:nvPicPr>
          <p:cNvPr id="67" name="媒体占位符 35">
            <a:hlinkClick r:id="rId16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1" y="8496841"/>
            <a:ext cx="1115568" cy="630936"/>
          </a:xfrm>
          <a:prstGeom prst="rect">
            <a:avLst/>
          </a:prstGeom>
        </p:spPr>
      </p:pic>
      <p:pic>
        <p:nvPicPr>
          <p:cNvPr id="68" name="媒体占位符 36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8" y="8496841"/>
            <a:ext cx="1115568" cy="630936"/>
          </a:xfrm>
          <a:prstGeom prst="rect">
            <a:avLst/>
          </a:prstGeom>
        </p:spPr>
      </p:pic>
      <p:pic>
        <p:nvPicPr>
          <p:cNvPr id="69" name="媒体占位符 37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3" y="8496841"/>
            <a:ext cx="1115568" cy="630936"/>
          </a:xfrm>
          <a:prstGeom prst="rect">
            <a:avLst/>
          </a:prstGeom>
        </p:spPr>
      </p:pic>
      <p:pic>
        <p:nvPicPr>
          <p:cNvPr id="70" name="媒体占位符 38">
            <a:hlinkClick r:id="rId12" action="ppaction://hlinksldjump"/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2" y="8497137"/>
            <a:ext cx="1115568" cy="630936"/>
          </a:xfrm>
          <a:prstGeom prst="rect">
            <a:avLst/>
          </a:prstGeom>
        </p:spPr>
      </p:pic>
      <p:sp>
        <p:nvSpPr>
          <p:cNvPr id="71" name="矩形 70">
            <a:hlinkClick r:id="rId12" action="ppaction://hlinksldjump"/>
          </p:cNvPr>
          <p:cNvSpPr/>
          <p:nvPr/>
        </p:nvSpPr>
        <p:spPr>
          <a:xfrm>
            <a:off x="6604256" y="8488403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72" name="矩形 71">
            <a:hlinkClick r:id="rId10" action="ppaction://hlinksldjump"/>
          </p:cNvPr>
          <p:cNvSpPr/>
          <p:nvPr/>
        </p:nvSpPr>
        <p:spPr>
          <a:xfrm>
            <a:off x="5252636" y="8483849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73" name="矩形 72">
            <a:hlinkClick r:id="rId14" action="ppaction://hlinksldjump"/>
          </p:cNvPr>
          <p:cNvSpPr/>
          <p:nvPr/>
        </p:nvSpPr>
        <p:spPr>
          <a:xfrm>
            <a:off x="3902644" y="848421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74" name="矩形 73">
            <a:hlinkClick r:id="rId16" action="ppaction://hlinksldjump"/>
          </p:cNvPr>
          <p:cNvSpPr/>
          <p:nvPr/>
        </p:nvSpPr>
        <p:spPr>
          <a:xfrm>
            <a:off x="2549189" y="8484210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47" name="图片 4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  <p:pic>
        <p:nvPicPr>
          <p:cNvPr id="48" name="媒体占位符 7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50" name="矩形 49">
            <a:hlinkClick r:id="rId20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1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52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53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54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61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75" name="副标题 2"/>
          <p:cNvSpPr txBox="1">
            <a:spLocks/>
          </p:cNvSpPr>
          <p:nvPr/>
        </p:nvSpPr>
        <p:spPr>
          <a:xfrm>
            <a:off x="6658525" y="5945187"/>
            <a:ext cx="4208236" cy="1524000"/>
          </a:xfrm>
          <a:prstGeom prst="rect">
            <a:avLst/>
          </a:prstGeom>
        </p:spPr>
        <p:txBody>
          <a:bodyPr vert="horz" lIns="130039" tIns="65020" rIns="130039" bIns="65020" rtlCol="0">
            <a:normAutofit/>
          </a:bodyPr>
          <a:lstStyle>
            <a:lvl1pPr marL="487647" indent="-487647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568" indent="-406372" algn="l" defTabSz="1300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488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684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880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76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271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466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661" indent="-325098" algn="l" defTabSz="1300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另请参阅</a:t>
            </a:r>
          </a:p>
          <a:p>
            <a:pPr marL="233363" indent="-233363">
              <a:buFont typeface="Wingdings" pitchFamily="2" charset="2"/>
              <a:buChar char="§"/>
            </a:pPr>
            <a:r>
              <a:rPr lang="zh-CN" sz="1400" dirty="0"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  <a:hlinkClick r:id="rId22"/>
              </a:rPr>
              <a:t>更多培训课程</a:t>
            </a:r>
            <a:endParaRPr lang="zh-CN" sz="1400" dirty="0"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  <a:p>
            <a:pPr marL="233363" indent="-233363">
              <a:buFont typeface="Wingdings" pitchFamily="2" charset="2"/>
              <a:buChar char="§"/>
            </a:pPr>
            <a:r>
              <a:rPr lang="zh-CN" sz="1400" dirty="0"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  <a:hlinkClick r:id="rId23"/>
              </a:rPr>
              <a:t>Office 兼容包</a:t>
            </a:r>
            <a:r>
              <a:rPr lang="zh-CN" sz="1400" dirty="0"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 </a:t>
            </a:r>
          </a:p>
          <a:p>
            <a:pPr marL="233363" indent="-233363">
              <a:buFont typeface="Wingdings" pitchFamily="2" charset="2"/>
              <a:buChar char="§"/>
            </a:pPr>
            <a:r>
              <a:rPr lang="zh-CN" sz="1400" dirty="0"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  <a:hlinkClick r:id="rId24"/>
              </a:rPr>
              <a:t>Project 如何安排任务：背景信息</a:t>
            </a:r>
            <a:endParaRPr lang="zh-CN" sz="1400" dirty="0"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zh-CN" sz="1500" dirty="0">
              <a:latin typeface="Segoe UI Light" pitchFamily="34" charset="0"/>
              <a:ea typeface="Microsoft YaHei UI" panose="020B0503020204020204" pitchFamily="34" charset="-122"/>
              <a:cs typeface="Segoe UI" pitchFamily="34" charset="0"/>
              <a:hlinkClick r:id="rId25"/>
            </a:endParaRPr>
          </a:p>
        </p:txBody>
      </p:sp>
      <p:sp>
        <p:nvSpPr>
          <p:cNvPr id="76" name="文本占位符 6"/>
          <p:cNvSpPr txBox="1">
            <a:spLocks/>
          </p:cNvSpPr>
          <p:nvPr/>
        </p:nvSpPr>
        <p:spPr>
          <a:xfrm>
            <a:off x="1772829" y="1238165"/>
            <a:ext cx="4541546" cy="5240422"/>
          </a:xfrm>
          <a:prstGeom prst="rect">
            <a:avLst/>
          </a:prstGeom>
          <a:noFill/>
        </p:spPr>
        <p:txBody>
          <a:bodyPr lIns="64258" tIns="32129" rIns="64258" bIns="32129"/>
          <a:lstStyle>
            <a:lvl1pPr marL="469704" indent="-469704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7693" indent="-391420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5681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1954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18227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开始工作</a:t>
            </a:r>
          </a:p>
          <a:p>
            <a:pPr marL="0" indent="0">
              <a:spcBef>
                <a:spcPts val="281"/>
              </a:spcBef>
              <a:buNone/>
            </a:pP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打开 Project 2007 文件，或者单击“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文件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新建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”。</a:t>
            </a:r>
          </a:p>
          <a:p>
            <a:pPr marL="0" lvl="0" indent="0" defTabSz="913724">
              <a:spcBef>
                <a:spcPts val="280"/>
              </a:spcBef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使用不同版本的文件</a:t>
            </a:r>
          </a:p>
          <a:p>
            <a:pPr marL="0" lvl="0" indent="0" defTabSz="913724">
              <a:spcBef>
                <a:spcPts val="336"/>
              </a:spcBef>
              <a:buNone/>
            </a:pP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Project 2007 文件应在 2013 中打开并运行。在 2013 中创建但保存为 2007 </a:t>
            </a:r>
            <a:r>
              <a:rPr lang="zh-CN" sz="1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格式</a:t>
            </a:r>
            <a:r>
              <a:rPr lang="zh-CN" altLang="en-US" sz="1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，</a:t>
            </a:r>
            <a:r>
              <a:rPr lang="zh-CN" sz="1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然后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在 2007 中打开的文件可能看起来有所不同。2013 的任何独特功能（例如手动计划任务）在 Project 2007 中不可用。</a:t>
            </a:r>
          </a:p>
          <a:p>
            <a:pPr marL="0" indent="0">
              <a:spcBef>
                <a:spcPts val="281"/>
              </a:spcBef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功能区</a:t>
            </a:r>
          </a:p>
          <a:p>
            <a:pPr marL="0" indent="0">
              <a:buNone/>
            </a:pPr>
            <a:r>
              <a:rPr lang="zh-CN" sz="1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不</a:t>
            </a:r>
            <a:r>
              <a:rPr lang="zh-CN" altLang="en-US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需</a:t>
            </a:r>
            <a:r>
              <a:rPr lang="zh-CN" sz="140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使用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菜单，功能区向您提供了包含命令组的选项卡。您最常使用的工具位于“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任务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”选项卡上。单击“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资源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”选项卡可分配资源和从任务中删除资源，并获取有关资源的详细信息。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使用“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报告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”选项卡可创建和自定义图形报告，使用“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项目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”选项卡可获取并设置日程安排信息（包括设置较基准）。</a:t>
            </a:r>
          </a:p>
          <a:p>
            <a:pPr marL="0" indent="0"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保存文件</a:t>
            </a:r>
          </a:p>
          <a:p>
            <a:pPr marL="0" indent="0">
              <a:buNone/>
            </a:pP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单击“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文件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”。选择文件位置，然后单击“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保存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。如果使用 Office 365 或 SkyDrive，请单击”</a:t>
            </a:r>
            <a:r>
              <a:rPr lang="zh-CN" sz="14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添加 </a:t>
            </a:r>
            <a:r>
              <a:rPr lang="zh-CN" sz="1400" b="1" dirty="0"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位置</a:t>
            </a: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”，单击要使用的服务，然后登录。</a:t>
            </a:r>
          </a:p>
          <a:p>
            <a:pPr marL="0" indent="0">
              <a:buNone/>
            </a:pPr>
            <a:r>
              <a:rPr lang="zh-CN" sz="14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  </a:t>
            </a:r>
          </a:p>
        </p:txBody>
      </p:sp>
      <p:sp>
        <p:nvSpPr>
          <p:cNvPr id="77" name="文本占位符 6"/>
          <p:cNvSpPr txBox="1">
            <a:spLocks/>
          </p:cNvSpPr>
          <p:nvPr/>
        </p:nvSpPr>
        <p:spPr>
          <a:xfrm>
            <a:off x="6730206" y="1238450"/>
            <a:ext cx="4462313" cy="4706737"/>
          </a:xfrm>
          <a:prstGeom prst="rect">
            <a:avLst/>
          </a:prstGeom>
          <a:noFill/>
        </p:spPr>
        <p:txBody>
          <a:bodyPr lIns="64258" tIns="32129" rIns="64258" bIns="32129"/>
          <a:lstStyle>
            <a:lvl1pPr marL="469704" indent="-469704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7693" indent="-391420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5681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1954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18227" indent="-313136" algn="l" defTabSz="1252545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打印</a:t>
            </a:r>
          </a:p>
          <a:p>
            <a:pPr marL="0" indent="0">
              <a:buNone/>
            </a:pP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“文件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打印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”可在您打印之前提供您的日程安排的打印预览。</a:t>
            </a:r>
          </a:p>
          <a:p>
            <a:pPr marL="0" lvl="0" indent="0" defTabSz="913724">
              <a:spcBef>
                <a:spcPts val="0"/>
              </a:spcBef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上下文选项卡</a:t>
            </a:r>
          </a:p>
          <a:p>
            <a:pPr marL="0" lvl="0" indent="0" defTabSz="913724">
              <a:spcBef>
                <a:spcPts val="0"/>
              </a:spcBef>
              <a:buNone/>
            </a:pP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一些选项卡会出现和消失，具体取决于您正在执行的操作。例如，当您显示某个报表时，“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报表工具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”和“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表格工具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”选项卡可能会显示。</a:t>
            </a:r>
          </a:p>
          <a:p>
            <a:pPr marL="0" indent="0">
              <a:buNone/>
            </a:pPr>
            <a:r>
              <a:rPr lang="zh-CN" sz="2400" b="1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转换为其他  Project 格式</a:t>
            </a:r>
          </a:p>
          <a:p>
            <a:pPr marL="0" indent="0">
              <a:buNone/>
            </a:pP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将 Project 2007 文件转换为 Project 2013</a:t>
            </a:r>
          </a:p>
          <a:p>
            <a:pPr marL="231775" indent="-231775"/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单击“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文件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”，选择位置，在“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”对话框中打开“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”列表，然后单击“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Project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保存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”。</a:t>
            </a:r>
          </a:p>
          <a:p>
            <a:pPr marL="0" indent="0">
              <a:buNone/>
            </a:pP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将 Project 2013 文件转换为 Project 2007 </a:t>
            </a:r>
          </a:p>
          <a:p>
            <a:pPr marL="231775" indent="-231775"/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单击“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文件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”&gt;“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”，选择位置，在“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”对话框中打开“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另存为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”列表， 然后单击“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Microsoft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 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Project 2007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 ”&gt;“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保存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”。兼容性检查器可能会对不支持的功能发出警告。如果同意更改，请单击“</a:t>
            </a:r>
            <a:r>
              <a:rPr 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继续</a:t>
            </a:r>
            <a:r>
              <a:rPr 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”。</a:t>
            </a:r>
          </a:p>
          <a:p>
            <a:pPr marL="0" indent="0">
              <a:buNone/>
            </a:pPr>
            <a:endParaRPr 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  <a:p>
            <a:pPr marL="0" indent="0">
              <a:buNone/>
            </a:pPr>
            <a:endParaRPr 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  <a:p>
            <a:pPr marL="0" indent="0">
              <a:buNone/>
            </a:pPr>
            <a:endParaRPr lang="zh-CN" sz="1000" b="1" dirty="0">
              <a:solidFill>
                <a:prstClr val="black">
                  <a:lumMod val="75000"/>
                  <a:lumOff val="25000"/>
                </a:prstClr>
              </a:solidFill>
              <a:latin typeface="Segoe UI Light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78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</p:spTree>
    <p:extLst>
      <p:ext uri="{BB962C8B-B14F-4D97-AF65-F5344CB8AC3E}">
        <p14:creationId xmlns:p14="http://schemas.microsoft.com/office/powerpoint/2010/main" val="2107173818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718948" y="3887787"/>
            <a:ext cx="2572781" cy="504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dirty="0">
                <a:latin typeface="Segoe UI Light" pitchFamily="34" charset="0"/>
                <a:cs typeface="Segoe UI" pitchFamily="34" charset="0"/>
                <a:hlinkClick r:id="rId2"/>
              </a:rPr>
              <a:t>查看更多课程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06" y="487212"/>
            <a:ext cx="8305799" cy="43088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帮助</a:t>
            </a:r>
          </a:p>
        </p:txBody>
      </p:sp>
      <p:sp>
        <p:nvSpPr>
          <p:cNvPr id="11" name="文本框 10">
            <a:hlinkClick r:id="rId3" action="ppaction://hlinksldjump"/>
          </p:cNvPr>
          <p:cNvSpPr txBox="1"/>
          <p:nvPr/>
        </p:nvSpPr>
        <p:spPr>
          <a:xfrm>
            <a:off x="10970672" y="618148"/>
            <a:ext cx="1434334" cy="267482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hlinkClick r:id="rId3" action="ppaction://hlinksldjump"/>
              </a:rPr>
              <a:t>课程摘要</a:t>
            </a:r>
            <a:endParaRPr lang="zh-CN" sz="1100" dirty="0">
              <a:solidFill>
                <a:prstClr val="white"/>
              </a:solidFill>
              <a:latin typeface="Segoe UI Ligh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2224322" y="646726"/>
            <a:ext cx="208497" cy="233769"/>
            <a:chOff x="9889420" y="664799"/>
            <a:chExt cx="208497" cy="23376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420" y="664799"/>
              <a:ext cx="208497" cy="233769"/>
            </a:xfrm>
            <a:prstGeom prst="rect">
              <a:avLst/>
            </a:prstGeom>
          </p:spPr>
        </p:pic>
        <p:cxnSp>
          <p:nvCxnSpPr>
            <p:cNvPr id="14" name="直线连接线 13"/>
            <p:cNvCxnSpPr/>
            <p:nvPr/>
          </p:nvCxnSpPr>
          <p:spPr>
            <a:xfrm>
              <a:off x="9942315" y="722598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>
            <a:xfrm>
              <a:off x="9942315" y="781683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媒体占位符 35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4" y="8496843"/>
            <a:ext cx="1115567" cy="630937"/>
          </a:xfrm>
          <a:prstGeom prst="rect">
            <a:avLst/>
          </a:prstGeom>
        </p:spPr>
      </p:pic>
      <p:pic>
        <p:nvPicPr>
          <p:cNvPr id="18" name="媒体占位符 36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70" y="8496843"/>
            <a:ext cx="1115567" cy="630937"/>
          </a:xfrm>
          <a:prstGeom prst="rect">
            <a:avLst/>
          </a:prstGeom>
        </p:spPr>
      </p:pic>
      <p:pic>
        <p:nvPicPr>
          <p:cNvPr id="19" name="媒体占位符 37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5" y="8496843"/>
            <a:ext cx="1115567" cy="630937"/>
          </a:xfrm>
          <a:prstGeom prst="rect">
            <a:avLst/>
          </a:prstGeom>
        </p:spPr>
      </p:pic>
      <p:pic>
        <p:nvPicPr>
          <p:cNvPr id="20" name="媒体占位符 38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5" y="8497139"/>
            <a:ext cx="1115567" cy="630937"/>
          </a:xfrm>
          <a:prstGeom prst="rect">
            <a:avLst/>
          </a:prstGeom>
        </p:spPr>
      </p:pic>
      <p:pic>
        <p:nvPicPr>
          <p:cNvPr id="21" name="媒体占位符 39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22" name="媒体占位符 40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pic>
        <p:nvPicPr>
          <p:cNvPr id="23" name="媒体占位符 42">
            <a:hlinkClick r:id="rId14" action="ppaction://hlinksldjump"/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9" y="8496843"/>
            <a:ext cx="1115567" cy="630937"/>
          </a:xfrm>
          <a:prstGeom prst="rect">
            <a:avLst/>
          </a:prstGeom>
        </p:spPr>
      </p:pic>
      <p:pic>
        <p:nvPicPr>
          <p:cNvPr id="24" name="图片 2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3"/>
            <a:ext cx="361950" cy="371474"/>
          </a:xfrm>
          <a:prstGeom prst="rect">
            <a:avLst/>
          </a:prstGeom>
        </p:spPr>
      </p:pic>
      <p:sp>
        <p:nvSpPr>
          <p:cNvPr id="25" name="文本占位符 6"/>
          <p:cNvSpPr txBox="1">
            <a:spLocks/>
          </p:cNvSpPr>
          <p:nvPr/>
        </p:nvSpPr>
        <p:spPr>
          <a:xfrm>
            <a:off x="7964684" y="9221789"/>
            <a:ext cx="1089622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26" name="文本占位符 6"/>
          <p:cNvSpPr txBox="1">
            <a:spLocks/>
          </p:cNvSpPr>
          <p:nvPr/>
        </p:nvSpPr>
        <p:spPr>
          <a:xfrm>
            <a:off x="9314623" y="9221789"/>
            <a:ext cx="1191525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252237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反馈</a:t>
            </a:r>
          </a:p>
        </p:txBody>
      </p:sp>
      <p:sp>
        <p:nvSpPr>
          <p:cNvPr id="27" name="文本占位符 6"/>
          <p:cNvSpPr txBox="1">
            <a:spLocks/>
          </p:cNvSpPr>
          <p:nvPr/>
        </p:nvSpPr>
        <p:spPr>
          <a:xfrm>
            <a:off x="10664033" y="9220645"/>
            <a:ext cx="1160817" cy="305944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252237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28" name="媒体占位符 35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4" y="8496843"/>
            <a:ext cx="1115567" cy="630937"/>
          </a:xfrm>
          <a:prstGeom prst="rect">
            <a:avLst/>
          </a:prstGeom>
        </p:spPr>
      </p:pic>
      <p:pic>
        <p:nvPicPr>
          <p:cNvPr id="29" name="媒体占位符 36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70" y="8496843"/>
            <a:ext cx="1115567" cy="630937"/>
          </a:xfrm>
          <a:prstGeom prst="rect">
            <a:avLst/>
          </a:prstGeom>
        </p:spPr>
      </p:pic>
      <p:pic>
        <p:nvPicPr>
          <p:cNvPr id="30" name="媒体占位符 37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5" y="8496843"/>
            <a:ext cx="1115567" cy="630937"/>
          </a:xfrm>
          <a:prstGeom prst="rect">
            <a:avLst/>
          </a:prstGeom>
        </p:spPr>
      </p:pic>
      <p:pic>
        <p:nvPicPr>
          <p:cNvPr id="31" name="媒体占位符 38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5" y="8497139"/>
            <a:ext cx="1115567" cy="630937"/>
          </a:xfrm>
          <a:prstGeom prst="rect">
            <a:avLst/>
          </a:prstGeom>
        </p:spPr>
      </p:pic>
      <p:pic>
        <p:nvPicPr>
          <p:cNvPr id="32" name="媒体占位符 39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33" name="媒体占位符 40">
            <a:hlinkClick r:id="rId18" action="ppaction://hlinksldjump"/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sp>
        <p:nvSpPr>
          <p:cNvPr id="35" name="矩形 34">
            <a:hlinkClick r:id="rId3" action="ppaction://hlinksldjump"/>
          </p:cNvPr>
          <p:cNvSpPr/>
          <p:nvPr/>
        </p:nvSpPr>
        <p:spPr>
          <a:xfrm>
            <a:off x="7958550" y="8486669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6" name="矩形 35">
            <a:hlinkClick r:id="rId7" action="ppaction://hlinksldjump"/>
          </p:cNvPr>
          <p:cNvSpPr/>
          <p:nvPr/>
        </p:nvSpPr>
        <p:spPr>
          <a:xfrm>
            <a:off x="6604256" y="8484885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7" name="矩形 36">
            <a:hlinkClick r:id="rId5" action="ppaction://hlinksldjump"/>
          </p:cNvPr>
          <p:cNvSpPr/>
          <p:nvPr/>
        </p:nvSpPr>
        <p:spPr>
          <a:xfrm>
            <a:off x="5252636" y="8483989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8" name="矩形 37">
            <a:hlinkClick r:id="rId9" action="ppaction://hlinksldjump"/>
          </p:cNvPr>
          <p:cNvSpPr/>
          <p:nvPr/>
        </p:nvSpPr>
        <p:spPr>
          <a:xfrm>
            <a:off x="3906302" y="8480691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9" name="矩形 38">
            <a:hlinkClick r:id="rId11" action="ppaction://hlinksldjump"/>
          </p:cNvPr>
          <p:cNvSpPr/>
          <p:nvPr/>
        </p:nvSpPr>
        <p:spPr>
          <a:xfrm>
            <a:off x="2549192" y="8484349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  <p:sp>
        <p:nvSpPr>
          <p:cNvPr id="60" name="矩形 59"/>
          <p:cNvSpPr/>
          <p:nvPr/>
        </p:nvSpPr>
        <p:spPr>
          <a:xfrm>
            <a:off x="0" y="2"/>
            <a:ext cx="13003213" cy="992186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15208" y="487212"/>
            <a:ext cx="4622999" cy="43088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分级和评论</a:t>
            </a:r>
          </a:p>
        </p:txBody>
      </p:sp>
      <p:sp>
        <p:nvSpPr>
          <p:cNvPr id="64" name="文本占位符 2"/>
          <p:cNvSpPr txBox="1">
            <a:spLocks/>
          </p:cNvSpPr>
          <p:nvPr/>
        </p:nvSpPr>
        <p:spPr>
          <a:xfrm>
            <a:off x="979618" y="2792169"/>
            <a:ext cx="8363938" cy="623009"/>
          </a:xfrm>
          <a:prstGeom prst="rect">
            <a:avLst/>
          </a:prstGeom>
          <a:noFill/>
        </p:spPr>
        <p:txBody>
          <a:bodyPr lIns="91417" tIns="45708" rIns="91417" bIns="45708"/>
          <a:lstStyle>
            <a:lvl1pPr marL="259591" indent="-25959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742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742" algn="l"/>
              </a:tabLst>
              <a:defRPr lang="zh-CN"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91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192" indent="-16790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91" algn="l"/>
              </a:tabLst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856" indent="-172664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126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8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90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22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800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</a:rPr>
              <a:t>感谢</a:t>
            </a:r>
            <a:r>
              <a:rPr lang="zh-CN" sz="2800" dirty="0" smtClean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</a:rPr>
              <a:t>您</a:t>
            </a:r>
            <a:r>
              <a:rPr lang="zh-CN" altLang="en-US" sz="2800" dirty="0" smtClean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</a:rPr>
              <a:t>观</a:t>
            </a:r>
            <a:r>
              <a:rPr lang="zh-CN" sz="2800" dirty="0" smtClean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</a:rPr>
              <a:t>看</a:t>
            </a:r>
            <a:r>
              <a:rPr lang="zh-CN" sz="2800" dirty="0">
                <a:solidFill>
                  <a:srgbClr val="C00000"/>
                </a:solidFill>
                <a:latin typeface="Segoe UI Light" pitchFamily="34" charset="0"/>
                <a:ea typeface="Microsoft YaHei UI" panose="020B0503020204020204" pitchFamily="34" charset="-122"/>
              </a:rPr>
              <a:t>本课程！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9">
            <a:duotone>
              <a:srgbClr val="FF8A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43" y="3963923"/>
            <a:ext cx="457264" cy="457264"/>
          </a:xfrm>
          <a:prstGeom prst="rect">
            <a:avLst/>
          </a:prstGeom>
        </p:spPr>
      </p:pic>
      <p:grpSp>
        <p:nvGrpSpPr>
          <p:cNvPr id="66" name="组 65"/>
          <p:cNvGrpSpPr/>
          <p:nvPr/>
        </p:nvGrpSpPr>
        <p:grpSpPr>
          <a:xfrm>
            <a:off x="1061743" y="3532622"/>
            <a:ext cx="762001" cy="152399"/>
            <a:chOff x="405606" y="2897187"/>
            <a:chExt cx="762000" cy="152400"/>
          </a:xfrm>
        </p:grpSpPr>
        <p:pic>
          <p:nvPicPr>
            <p:cNvPr id="67" name="图片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06" y="289718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图片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06" y="289718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图片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06" y="289718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图片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806" y="289718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图片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06" y="289718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2" name="文本占位符 2"/>
          <p:cNvSpPr txBox="1">
            <a:spLocks/>
          </p:cNvSpPr>
          <p:nvPr/>
        </p:nvSpPr>
        <p:spPr>
          <a:xfrm>
            <a:off x="1976143" y="2694180"/>
            <a:ext cx="8564063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6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SzPct val="90000"/>
              <a:buFont typeface="Arial" pitchFamily="34" charset="0"/>
              <a:buNone/>
              <a:defRPr lang="zh-CN" sz="3000" kern="1200" spc="-75" baseline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+mn-cs"/>
              </a:defRPr>
            </a:lvl1pPr>
            <a:lvl2pPr marL="0" indent="0" algn="l" defTabSz="68586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472742" algn="l"/>
              </a:tabLst>
              <a:defRPr lang="zh-CN" sz="1500" kern="1200" spc="-38" baseline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0" indent="0" algn="l" defTabSz="68586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0" indent="0" algn="l" defTabSz="68586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5891" algn="l"/>
              </a:tabLst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0" indent="0" algn="l" defTabSz="68586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126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8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90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22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695">
              <a:lnSpc>
                <a:spcPct val="150000"/>
              </a:lnSpc>
              <a:spcAft>
                <a:spcPts val="0"/>
              </a:spcAft>
              <a:defRPr lang="zh-CN"/>
            </a:pPr>
            <a:endParaRPr lang="zh-CN" sz="1600" spc="0" dirty="0"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75000"/>
                      <a:lumOff val="2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a typeface="Microsoft YaHei UI" panose="020B0503020204020204" pitchFamily="34" charset="-122"/>
            </a:endParaRPr>
          </a:p>
          <a:p>
            <a:pPr defTabSz="685695">
              <a:lnSpc>
                <a:spcPct val="150000"/>
              </a:lnSpc>
              <a:spcAft>
                <a:spcPts val="0"/>
              </a:spcAft>
              <a:defRPr lang="zh-CN"/>
            </a:pPr>
            <a:endParaRPr lang="zh-CN" sz="1600" spc="0" dirty="0"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75000"/>
                      <a:lumOff val="2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a typeface="Microsoft YaHei UI" panose="020B0503020204020204" pitchFamily="34" charset="-122"/>
            </a:endParaRPr>
          </a:p>
          <a:p>
            <a:pPr defTabSz="685695">
              <a:lnSpc>
                <a:spcPct val="150000"/>
              </a:lnSpc>
              <a:spcAft>
                <a:spcPts val="0"/>
              </a:spcAft>
              <a:defRPr lang="zh-CN"/>
            </a:pPr>
            <a:r>
              <a:rPr lang="zh-CN" sz="1700" spc="0" dirty="0">
                <a:gradFill flip="none" rotWithShape="1"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86000">
                      <a:srgbClr val="000000">
                        <a:lumMod val="75000"/>
                        <a:lumOff val="2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a typeface="Microsoft YaHei UI" panose="020B0503020204020204" pitchFamily="34" charset="-122"/>
              </a:rPr>
              <a:t>我们如何做？</a:t>
            </a:r>
            <a:r>
              <a:rPr lang="zh-CN" sz="1700" spc="0" dirty="0">
                <a:gradFill flip="none" rotWithShape="1"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86000">
                      <a:srgbClr val="000000">
                        <a:lumMod val="75000"/>
                        <a:lumOff val="2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a typeface="Microsoft YaHei UI" panose="020B0503020204020204" pitchFamily="34" charset="-122"/>
                <a:hlinkClick r:id="rId22"/>
              </a:rPr>
              <a:t>请告诉我们您的想法</a:t>
            </a:r>
            <a:endParaRPr lang="zh-CN" sz="1700" spc="0" dirty="0"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75000"/>
                      <a:lumOff val="2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a typeface="Microsoft YaHei UI" panose="020B0503020204020204" pitchFamily="34" charset="-122"/>
              <a:hlinkClick r:id="rId23"/>
            </a:endParaRPr>
          </a:p>
        </p:txBody>
      </p:sp>
      <p:pic>
        <p:nvPicPr>
          <p:cNvPr id="54" name="图片 5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51" y="8641080"/>
            <a:ext cx="361905" cy="37142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  <p:pic>
        <p:nvPicPr>
          <p:cNvPr id="53" name="媒体占位符 7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56" name="矩形 55">
            <a:hlinkClick r:id="rId26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7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58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59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1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77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78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</p:spTree>
    <p:extLst>
      <p:ext uri="{BB962C8B-B14F-4D97-AF65-F5344CB8AC3E}">
        <p14:creationId xmlns:p14="http://schemas.microsoft.com/office/powerpoint/2010/main" val="3487991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15206" y="487212"/>
            <a:ext cx="8305799" cy="43088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cs typeface="Segoe UI" pitchFamily="34" charset="0"/>
              </a:rPr>
              <a:t>帮助</a:t>
            </a:r>
          </a:p>
        </p:txBody>
      </p:sp>
      <p:sp>
        <p:nvSpPr>
          <p:cNvPr id="9" name="文本框 8">
            <a:hlinkClick r:id="rId2" action="ppaction://hlinksldjump"/>
          </p:cNvPr>
          <p:cNvSpPr txBox="1"/>
          <p:nvPr/>
        </p:nvSpPr>
        <p:spPr>
          <a:xfrm>
            <a:off x="10970672" y="618148"/>
            <a:ext cx="1434334" cy="267482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  <a:hlinkClick r:id="rId2" action="ppaction://hlinksldjump"/>
              </a:rPr>
              <a:t>课程摘要</a:t>
            </a:r>
            <a:endParaRPr lang="zh-CN" sz="1100" dirty="0">
              <a:solidFill>
                <a:prstClr val="white"/>
              </a:solidFill>
              <a:latin typeface="Segoe UI Light" pitchFamily="34" charset="0"/>
              <a:ea typeface="Microsoft YaHei UI" panose="020B0503020204020204" pitchFamily="34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2224322" y="646726"/>
            <a:ext cx="208497" cy="233769"/>
            <a:chOff x="9889420" y="664799"/>
            <a:chExt cx="208497" cy="23376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9420" y="664799"/>
              <a:ext cx="208497" cy="233769"/>
            </a:xfrm>
            <a:prstGeom prst="rect">
              <a:avLst/>
            </a:prstGeom>
          </p:spPr>
        </p:pic>
        <p:cxnSp>
          <p:nvCxnSpPr>
            <p:cNvPr id="12" name="直线连接线 11"/>
            <p:cNvCxnSpPr/>
            <p:nvPr/>
          </p:nvCxnSpPr>
          <p:spPr>
            <a:xfrm>
              <a:off x="9942315" y="722598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>
            <a:xfrm>
              <a:off x="9942315" y="781683"/>
              <a:ext cx="1005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媒体占位符 35">
            <a:hlinkClick r:id="rId4" action="ppaction://hlinksldjump"/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4" y="8496843"/>
            <a:ext cx="1115567" cy="630937"/>
          </a:xfrm>
          <a:prstGeom prst="rect">
            <a:avLst/>
          </a:prstGeom>
        </p:spPr>
      </p:pic>
      <p:pic>
        <p:nvPicPr>
          <p:cNvPr id="16" name="媒体占位符 36">
            <a:hlinkClick r:id="rId6" action="ppaction://hlinksldjump"/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70" y="8496843"/>
            <a:ext cx="1115567" cy="630937"/>
          </a:xfrm>
          <a:prstGeom prst="rect">
            <a:avLst/>
          </a:prstGeom>
        </p:spPr>
      </p:pic>
      <p:pic>
        <p:nvPicPr>
          <p:cNvPr id="17" name="媒体占位符 37">
            <a:hlinkClick r:id="rId8" action="ppaction://hlinksldjump"/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5" y="8496843"/>
            <a:ext cx="1115567" cy="630937"/>
          </a:xfrm>
          <a:prstGeom prst="rect">
            <a:avLst/>
          </a:prstGeom>
        </p:spPr>
      </p:pic>
      <p:pic>
        <p:nvPicPr>
          <p:cNvPr id="18" name="媒体占位符 38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5" y="8497139"/>
            <a:ext cx="1115567" cy="630937"/>
          </a:xfrm>
          <a:prstGeom prst="rect">
            <a:avLst/>
          </a:prstGeom>
        </p:spPr>
      </p:pic>
      <p:pic>
        <p:nvPicPr>
          <p:cNvPr id="19" name="媒体占位符 3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20" name="媒体占位符 40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pic>
        <p:nvPicPr>
          <p:cNvPr id="21" name="媒体占位符 42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9" y="8496843"/>
            <a:ext cx="1115567" cy="630937"/>
          </a:xfrm>
          <a:prstGeom prst="rect">
            <a:avLst/>
          </a:prstGeom>
        </p:spPr>
      </p:pic>
      <p:pic>
        <p:nvPicPr>
          <p:cNvPr id="22" name="图片 2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1" y="8640763"/>
            <a:ext cx="361950" cy="371474"/>
          </a:xfrm>
          <a:prstGeom prst="rect">
            <a:avLst/>
          </a:prstGeom>
        </p:spPr>
      </p:pic>
      <p:sp>
        <p:nvSpPr>
          <p:cNvPr id="23" name="文本占位符 6"/>
          <p:cNvSpPr txBox="1">
            <a:spLocks/>
          </p:cNvSpPr>
          <p:nvPr/>
        </p:nvSpPr>
        <p:spPr>
          <a:xfrm>
            <a:off x="7964684" y="9221789"/>
            <a:ext cx="1089622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摘要</a:t>
            </a:r>
          </a:p>
        </p:txBody>
      </p:sp>
      <p:sp>
        <p:nvSpPr>
          <p:cNvPr id="24" name="文本占位符 6"/>
          <p:cNvSpPr txBox="1">
            <a:spLocks/>
          </p:cNvSpPr>
          <p:nvPr/>
        </p:nvSpPr>
        <p:spPr>
          <a:xfrm>
            <a:off x="9314623" y="9221789"/>
            <a:ext cx="1191525" cy="304800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252237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反馈</a:t>
            </a:r>
          </a:p>
        </p:txBody>
      </p:sp>
      <p:sp>
        <p:nvSpPr>
          <p:cNvPr id="25" name="文本占位符 6"/>
          <p:cNvSpPr txBox="1">
            <a:spLocks/>
          </p:cNvSpPr>
          <p:nvPr/>
        </p:nvSpPr>
        <p:spPr>
          <a:xfrm>
            <a:off x="10664033" y="9220645"/>
            <a:ext cx="1160817" cy="305944"/>
          </a:xfrm>
          <a:prstGeom prst="rect">
            <a:avLst/>
          </a:prstGeom>
          <a:noFill/>
        </p:spPr>
        <p:txBody>
          <a:bodyPr vert="horz" lIns="0" tIns="62612" rIns="125224" bIns="62612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pPr defTabSz="1252237"/>
            <a:r>
              <a:rPr lang="zh-CN" dirty="0">
                <a:solidFill>
                  <a:prstClr val="white"/>
                </a:solidFill>
                <a:ea typeface="Microsoft YaHei UI" panose="020B0503020204020204" pitchFamily="34" charset="-122"/>
              </a:rPr>
              <a:t>帮助 </a:t>
            </a:r>
          </a:p>
        </p:txBody>
      </p:sp>
      <p:pic>
        <p:nvPicPr>
          <p:cNvPr id="26" name="媒体占位符 35">
            <a:hlinkClick r:id="rId10" action="ppaction://hlinksldjump"/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4" y="8496843"/>
            <a:ext cx="1115567" cy="630937"/>
          </a:xfrm>
          <a:prstGeom prst="rect">
            <a:avLst/>
          </a:prstGeom>
        </p:spPr>
      </p:pic>
      <p:pic>
        <p:nvPicPr>
          <p:cNvPr id="27" name="媒体占位符 36">
            <a:hlinkClick r:id="rId8" action="ppaction://hlinksldjump"/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70" y="8496843"/>
            <a:ext cx="1115567" cy="630937"/>
          </a:xfrm>
          <a:prstGeom prst="rect">
            <a:avLst/>
          </a:prstGeom>
        </p:spPr>
      </p:pic>
      <p:pic>
        <p:nvPicPr>
          <p:cNvPr id="28" name="媒体占位符 37">
            <a:hlinkClick r:id="rId4" action="ppaction://hlinksldjump"/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5" y="8496843"/>
            <a:ext cx="1115567" cy="630937"/>
          </a:xfrm>
          <a:prstGeom prst="rect">
            <a:avLst/>
          </a:prstGeom>
        </p:spPr>
      </p:pic>
      <p:pic>
        <p:nvPicPr>
          <p:cNvPr id="29" name="媒体占位符 38">
            <a:hlinkClick r:id="rId6" action="ppaction://hlinksldjump"/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15" y="8497139"/>
            <a:ext cx="1115567" cy="630937"/>
          </a:xfrm>
          <a:prstGeom prst="rect">
            <a:avLst/>
          </a:prstGeom>
        </p:spPr>
      </p:pic>
      <p:pic>
        <p:nvPicPr>
          <p:cNvPr id="30" name="媒体占位符 3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46" y="8496843"/>
            <a:ext cx="1115567" cy="630937"/>
          </a:xfrm>
          <a:prstGeom prst="rect">
            <a:avLst/>
          </a:prstGeom>
        </p:spPr>
      </p:pic>
      <p:pic>
        <p:nvPicPr>
          <p:cNvPr id="31" name="媒体占位符 40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6" y="8497548"/>
            <a:ext cx="1115567" cy="630937"/>
          </a:xfrm>
          <a:prstGeom prst="rect">
            <a:avLst/>
          </a:prstGeom>
        </p:spPr>
      </p:pic>
      <p:sp>
        <p:nvSpPr>
          <p:cNvPr id="32" name="矩形 31">
            <a:hlinkClick r:id="rId17" action="ppaction://hlinksldjump"/>
          </p:cNvPr>
          <p:cNvSpPr/>
          <p:nvPr/>
        </p:nvSpPr>
        <p:spPr>
          <a:xfrm>
            <a:off x="9310169" y="8492705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3" name="矩形 32">
            <a:hlinkClick r:id="rId2" action="ppaction://hlinksldjump"/>
          </p:cNvPr>
          <p:cNvSpPr/>
          <p:nvPr/>
        </p:nvSpPr>
        <p:spPr>
          <a:xfrm>
            <a:off x="7958550" y="8486669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4" name="矩形 33">
            <a:hlinkClick r:id="rId6" action="ppaction://hlinksldjump"/>
          </p:cNvPr>
          <p:cNvSpPr/>
          <p:nvPr/>
        </p:nvSpPr>
        <p:spPr>
          <a:xfrm>
            <a:off x="6604256" y="8484885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5" name="矩形 34">
            <a:hlinkClick r:id="rId4" action="ppaction://hlinksldjump"/>
          </p:cNvPr>
          <p:cNvSpPr/>
          <p:nvPr/>
        </p:nvSpPr>
        <p:spPr>
          <a:xfrm>
            <a:off x="5252636" y="8483989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6" name="矩形 35">
            <a:hlinkClick r:id="rId8" action="ppaction://hlinksldjump"/>
          </p:cNvPr>
          <p:cNvSpPr/>
          <p:nvPr/>
        </p:nvSpPr>
        <p:spPr>
          <a:xfrm>
            <a:off x="3906302" y="8480691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7" name="矩形 36">
            <a:hlinkClick r:id="rId10" action="ppaction://hlinksldjump"/>
          </p:cNvPr>
          <p:cNvSpPr/>
          <p:nvPr/>
        </p:nvSpPr>
        <p:spPr>
          <a:xfrm>
            <a:off x="2549192" y="8480691"/>
            <a:ext cx="1146665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25700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325851" y="8068156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70721" y="8059764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199356" y="8059764"/>
            <a:ext cx="290434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570758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15793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274391" y="8059762"/>
            <a:ext cx="379260" cy="357007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>
            <a:defPPr>
              <a:defRPr lang="zh-CN"/>
            </a:defPPr>
            <a:lvl1pPr latinLnBrk="0">
              <a:defRPr lang="zh-CN" sz="1900">
                <a:solidFill>
                  <a:srgbClr val="858585"/>
                </a:solidFill>
                <a:latin typeface="Segoe Light" pitchFamily="34" charset="0"/>
              </a:defRPr>
            </a:lvl1pPr>
          </a:lstStyle>
          <a:p>
            <a:pPr defTabSz="1252237"/>
            <a:r>
              <a:rPr lang="zh-CN" dirty="0"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677131" y="8078790"/>
            <a:ext cx="379260" cy="349251"/>
          </a:xfrm>
          <a:prstGeom prst="rect">
            <a:avLst/>
          </a:prstGeom>
          <a:noFill/>
        </p:spPr>
        <p:txBody>
          <a:bodyPr wrap="square" lIns="0" tIns="63994" rIns="0" bIns="0" rtlCol="0">
            <a:spAutoFit/>
          </a:bodyPr>
          <a:lstStyle/>
          <a:p>
            <a:pPr defTabSz="1252237"/>
            <a:r>
              <a:rPr lang="zh-CN" sz="1800" dirty="0">
                <a:solidFill>
                  <a:srgbClr val="858585"/>
                </a:solidFill>
                <a:latin typeface="Segoe Light" pitchFamily="34" charset="0"/>
                <a:ea typeface="Microsoft YaHei UI" panose="020B0503020204020204" pitchFamily="34" charset="-122"/>
              </a:rPr>
              <a:t>8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2"/>
            <a:ext cx="13003213" cy="992186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 defTabSz="1252237"/>
            <a:endParaRPr lang="zh-CN" sz="2600" dirty="0">
              <a:solidFill>
                <a:prstClr val="white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15208" y="487212"/>
            <a:ext cx="4622999" cy="430887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defTabSz="1252237"/>
            <a:r>
              <a:rPr lang="zh-CN" sz="2100" dirty="0">
                <a:solidFill>
                  <a:prstClr val="white"/>
                </a:solidFill>
                <a:latin typeface="Segoe UI Light" pitchFamily="34" charset="0"/>
                <a:ea typeface="Microsoft YaHei UI" panose="020B0503020204020204" pitchFamily="34" charset="-122"/>
              </a:rPr>
              <a:t>帮助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3213" cy="446342"/>
          </a:xfrm>
          <a:prstGeom prst="rect">
            <a:avLst/>
          </a:prstGeom>
        </p:spPr>
      </p:pic>
      <p:pic>
        <p:nvPicPr>
          <p:cNvPr id="49" name="媒体占位符 7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56" y="8495913"/>
            <a:ext cx="1115476" cy="627836"/>
          </a:xfrm>
          <a:prstGeom prst="rect">
            <a:avLst/>
          </a:prstGeom>
        </p:spPr>
      </p:pic>
      <p:sp>
        <p:nvSpPr>
          <p:cNvPr id="57" name="矩形 56">
            <a:hlinkClick r:id="rId19" action="ppaction://hlinksldjump"/>
          </p:cNvPr>
          <p:cNvSpPr/>
          <p:nvPr/>
        </p:nvSpPr>
        <p:spPr>
          <a:xfrm>
            <a:off x="1200584" y="8493350"/>
            <a:ext cx="1133856" cy="649224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9" name="文本占位符 6"/>
          <p:cNvSpPr txBox="1">
            <a:spLocks/>
          </p:cNvSpPr>
          <p:nvPr/>
        </p:nvSpPr>
        <p:spPr>
          <a:xfrm>
            <a:off x="2581105" y="9221787"/>
            <a:ext cx="1127895" cy="32625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初探</a:t>
            </a:r>
          </a:p>
        </p:txBody>
      </p:sp>
      <p:sp>
        <p:nvSpPr>
          <p:cNvPr id="60" name="文本占位符 6"/>
          <p:cNvSpPr txBox="1">
            <a:spLocks/>
          </p:cNvSpPr>
          <p:nvPr/>
        </p:nvSpPr>
        <p:spPr>
          <a:xfrm>
            <a:off x="3922345" y="9226296"/>
            <a:ext cx="1131968" cy="347515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保持条理</a:t>
            </a:r>
          </a:p>
        </p:txBody>
      </p:sp>
      <p:sp>
        <p:nvSpPr>
          <p:cNvPr id="61" name="文本占位符 6"/>
          <p:cNvSpPr txBox="1">
            <a:spLocks/>
          </p:cNvSpPr>
          <p:nvPr/>
        </p:nvSpPr>
        <p:spPr>
          <a:xfrm>
            <a:off x="5270106" y="9221787"/>
            <a:ext cx="1088616" cy="304800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1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功能区</a:t>
            </a:r>
          </a:p>
        </p:txBody>
      </p:sp>
      <p:sp>
        <p:nvSpPr>
          <p:cNvPr id="63" name="文本占位符 6"/>
          <p:cNvSpPr txBox="1">
            <a:spLocks/>
          </p:cNvSpPr>
          <p:nvPr/>
        </p:nvSpPr>
        <p:spPr>
          <a:xfrm>
            <a:off x="6621419" y="9221787"/>
            <a:ext cx="1076000" cy="315618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保存和共享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318081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4:16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66568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2:21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020434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4:46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370352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1:48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964748" y="8951976"/>
            <a:ext cx="343897" cy="1538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0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2:23</a:t>
            </a:r>
          </a:p>
        </p:txBody>
      </p:sp>
      <p:sp>
        <p:nvSpPr>
          <p:cNvPr id="69" name="文本占位符 6"/>
          <p:cNvSpPr txBox="1">
            <a:spLocks/>
          </p:cNvSpPr>
          <p:nvPr/>
        </p:nvSpPr>
        <p:spPr>
          <a:xfrm>
            <a:off x="1211196" y="9221787"/>
            <a:ext cx="1123267" cy="336883"/>
          </a:xfrm>
          <a:prstGeom prst="rect">
            <a:avLst/>
          </a:prstGeom>
          <a:noFill/>
        </p:spPr>
        <p:txBody>
          <a:bodyPr vert="horz" lIns="0" tIns="62627" rIns="125255" bIns="62627" rtlCol="0">
            <a:noAutofit/>
          </a:bodyPr>
          <a:lstStyle>
            <a:defPPr>
              <a:defRPr lang="zh-CN"/>
            </a:defPPr>
            <a:lvl1pPr marR="0" indent="0" fontAlgn="auto" latinLnBrk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100">
                <a:solidFill>
                  <a:schemeClr val="bg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indent="0" latinLnBrk="0">
              <a:spcBef>
                <a:spcPct val="20000"/>
              </a:spcBef>
              <a:buFont typeface="Wingdings" pitchFamily="2" charset="2"/>
              <a:buNone/>
            </a:lvl2pPr>
            <a:lvl3pPr indent="0" latinLnBrk="0">
              <a:spcBef>
                <a:spcPct val="20000"/>
              </a:spcBef>
              <a:buFont typeface="Wingdings" pitchFamily="2" charset="2"/>
              <a:buNone/>
            </a:lvl3pPr>
            <a:lvl4pPr indent="0" latinLnBrk="0">
              <a:spcBef>
                <a:spcPct val="20000"/>
              </a:spcBef>
              <a:buFont typeface="Wingdings" pitchFamily="2" charset="2"/>
              <a:buNone/>
            </a:lvl4pPr>
            <a:lvl5pPr indent="0" latinLnBrk="0">
              <a:spcBef>
                <a:spcPct val="20000"/>
              </a:spcBef>
              <a:buFont typeface="Wingdings" pitchFamily="2" charset="2"/>
              <a:buNone/>
            </a:lvl5pPr>
            <a:lvl6pPr marL="3444499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6pPr>
            <a:lvl7pPr marL="4070772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7pPr>
            <a:lvl8pPr marL="4697044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8pPr>
            <a:lvl9pPr marL="5323317" indent="-313136" latinLnBrk="0">
              <a:spcBef>
                <a:spcPct val="20000"/>
              </a:spcBef>
              <a:buFont typeface="Arial" pitchFamily="34" charset="0"/>
              <a:buChar char="•"/>
              <a:defRPr lang="zh-CN" sz="2700"/>
            </a:lvl9pPr>
          </a:lstStyle>
          <a:p>
            <a:r>
              <a:rPr lang="zh-CN" dirty="0">
                <a:ea typeface="Microsoft YaHei UI" panose="020B0503020204020204" pitchFamily="34" charset="-122"/>
              </a:rPr>
              <a:t>快速启动</a:t>
            </a:r>
          </a:p>
        </p:txBody>
      </p:sp>
      <p:sp>
        <p:nvSpPr>
          <p:cNvPr id="70" name="文本占位符 6"/>
          <p:cNvSpPr txBox="1">
            <a:spLocks/>
          </p:cNvSpPr>
          <p:nvPr/>
        </p:nvSpPr>
        <p:spPr>
          <a:xfrm>
            <a:off x="1118973" y="7746076"/>
            <a:ext cx="2487034" cy="429768"/>
          </a:xfrm>
          <a:prstGeom prst="rect">
            <a:avLst/>
          </a:prstGeom>
          <a:noFill/>
        </p:spPr>
        <p:txBody>
          <a:bodyPr vert="horz" lIns="125255" tIns="62627" rIns="125255" bIns="62627" rtlCol="0">
            <a:noAutofit/>
          </a:bodyPr>
          <a:lstStyle>
            <a:lvl1pPr marL="0" marR="0" indent="0" algn="l" defTabSz="12525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zh-CN" sz="1900" kern="1200">
                <a:solidFill>
                  <a:schemeClr val="bg1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6273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2545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78818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5090" indent="0" algn="l" defTabSz="1252545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CN"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44499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70772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7044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3317" indent="-313136" algn="l" defTabSz="1252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500" dirty="0">
                <a:solidFill>
                  <a:schemeClr val="bg1"/>
                </a:solidFill>
                <a:latin typeface="Segoe UI Light" pitchFamily="34" charset="0"/>
                <a:ea typeface="Microsoft YaHei UI" panose="020B0503020204020204" pitchFamily="34" charset="-122"/>
              </a:rPr>
              <a:t>按 F5 开始，按 Esc 停止</a:t>
            </a:r>
          </a:p>
        </p:txBody>
      </p:sp>
      <p:sp>
        <p:nvSpPr>
          <p:cNvPr id="77" name="副标题 2"/>
          <p:cNvSpPr txBox="1">
            <a:spLocks/>
          </p:cNvSpPr>
          <p:nvPr/>
        </p:nvSpPr>
        <p:spPr>
          <a:xfrm>
            <a:off x="1243806" y="5370843"/>
            <a:ext cx="10501313" cy="1295399"/>
          </a:xfrm>
          <a:prstGeom prst="rect">
            <a:avLst/>
          </a:prstGeom>
        </p:spPr>
        <p:txBody>
          <a:bodyPr vert="horz" lIns="130022" tIns="65012" rIns="130022" bIns="65012" rtlCol="0">
            <a:normAutofit/>
          </a:bodyPr>
          <a:lstStyle>
            <a:lvl1pPr marL="487587" indent="-487587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438" indent="-406323" algn="l" defTabSz="13002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288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404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5520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5635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5751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5866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5981" indent="-325058" algn="l" defTabSz="13002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如果您下载了某个课程，而视频无法播放</a:t>
            </a:r>
          </a:p>
          <a:p>
            <a:pPr marL="176213" indent="0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如果看到“</a:t>
            </a:r>
            <a:r>
              <a:rPr lang="zh-CN" sz="17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启用编辑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”	          ，请单击该按钮。如果不起作用，您可能使用的是 PowerPoint 2007 或更早版本。如果是这样，您需要</a:t>
            </a:r>
            <a:r>
              <a:rPr lang="zh-CN" sz="17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  <a:hlinkClick r:id="rId21"/>
              </a:rPr>
              <a:t>获取 PowerPoint Viewer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。</a:t>
            </a:r>
            <a:r>
              <a:rPr lang="zh-CN" sz="17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 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如果您使用的是 PowerPoint 2010，您需要安装 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  <a:hlinkClick r:id="rId22"/>
              </a:rPr>
              <a:t>QuickTime 播放器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，或者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  <a:hlinkClick r:id="rId23"/>
              </a:rPr>
              <a:t>升级到 PowerPoint 2013</a:t>
            </a:r>
            <a:r>
              <a:rPr lang="zh-CN" sz="17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。</a:t>
            </a:r>
          </a:p>
        </p:txBody>
      </p:sp>
      <p:sp>
        <p:nvSpPr>
          <p:cNvPr id="78" name="文本占位符 2"/>
          <p:cNvSpPr txBox="1">
            <a:spLocks/>
          </p:cNvSpPr>
          <p:nvPr/>
        </p:nvSpPr>
        <p:spPr>
          <a:xfrm>
            <a:off x="1243806" y="1601787"/>
            <a:ext cx="9349050" cy="838201"/>
          </a:xfrm>
          <a:prstGeom prst="rect">
            <a:avLst/>
          </a:prstGeom>
          <a:noFill/>
        </p:spPr>
        <p:txBody>
          <a:bodyPr lIns="91417" tIns="45708" rIns="91417" bIns="45708"/>
          <a:lstStyle>
            <a:lvl1pPr marL="259591" indent="-25959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742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742" algn="l"/>
              </a:tabLst>
              <a:defRPr lang="zh-CN"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91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192" indent="-16790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91" algn="l"/>
              </a:tabLst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856" indent="-172664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126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8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90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22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使用 PowerPoint 的视频控件</a:t>
            </a:r>
          </a:p>
          <a:p>
            <a:pPr marL="213099" lvl="1" indent="0">
              <a:buFont typeface="Arial" pitchFamily="34" charset="0"/>
              <a:buNone/>
              <a:defRPr lang="zh-CN"/>
            </a:pPr>
            <a:r>
              <a:rPr lang="zh-CN" sz="17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指向任何视频的底部边缘可</a:t>
            </a:r>
            <a:r>
              <a:rPr lang="zh-CN" sz="17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开始</a:t>
            </a:r>
            <a:r>
              <a:rPr lang="zh-CN" altLang="en-US" sz="17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，</a:t>
            </a:r>
            <a:r>
              <a:rPr lang="zh-CN" sz="17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停止</a:t>
            </a:r>
            <a:r>
              <a:rPr lang="zh-CN" altLang="en-US" sz="17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，</a:t>
            </a:r>
            <a:r>
              <a:rPr lang="zh-CN" sz="1700" dirty="0" smtClean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暂停</a:t>
            </a:r>
            <a:r>
              <a:rPr lang="zh-CN" sz="17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或后退。拖动可后退。</a:t>
            </a:r>
          </a:p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 </a:t>
            </a:r>
          </a:p>
        </p:txBody>
      </p:sp>
      <p:sp>
        <p:nvSpPr>
          <p:cNvPr id="79" name="文本占位符 2"/>
          <p:cNvSpPr txBox="1">
            <a:spLocks/>
          </p:cNvSpPr>
          <p:nvPr/>
        </p:nvSpPr>
        <p:spPr>
          <a:xfrm>
            <a:off x="1243806" y="4317693"/>
            <a:ext cx="9334074" cy="990600"/>
          </a:xfrm>
          <a:prstGeom prst="rect">
            <a:avLst/>
          </a:prstGeom>
          <a:noFill/>
        </p:spPr>
        <p:txBody>
          <a:bodyPr lIns="91417" tIns="45708" rIns="91417" bIns="45708"/>
          <a:lstStyle>
            <a:lvl1pPr marL="259591" indent="-25959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742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742" algn="l"/>
              </a:tabLst>
              <a:defRPr lang="zh-CN"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91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192" indent="-16790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91" algn="l"/>
              </a:tabLst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856" indent="-172664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126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8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90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22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转换位置</a:t>
            </a:r>
          </a:p>
          <a:p>
            <a:pPr marL="213099" lvl="1" indent="0">
              <a:buFont typeface="Arial" pitchFamily="34" charset="0"/>
              <a:buNone/>
              <a:defRPr lang="zh-CN"/>
            </a:pPr>
            <a:r>
              <a:rPr lang="zh-CN" sz="170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您可以通过单击视频下面的缩略图（明亮或有阴影）来转到课程的任何部分。您也可以单击前进和后退箭头，或者按 Page Up 或 Page Down。</a:t>
            </a:r>
          </a:p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 </a:t>
            </a:r>
          </a:p>
        </p:txBody>
      </p:sp>
      <p:sp>
        <p:nvSpPr>
          <p:cNvPr id="80" name="文本占位符 2"/>
          <p:cNvSpPr txBox="1">
            <a:spLocks/>
          </p:cNvSpPr>
          <p:nvPr/>
        </p:nvSpPr>
        <p:spPr>
          <a:xfrm>
            <a:off x="1243806" y="3272498"/>
            <a:ext cx="9774889" cy="990603"/>
          </a:xfrm>
          <a:prstGeom prst="rect">
            <a:avLst/>
          </a:prstGeom>
          <a:noFill/>
        </p:spPr>
        <p:txBody>
          <a:bodyPr lIns="91417" tIns="45708" rIns="91417" bIns="45708"/>
          <a:lstStyle>
            <a:lvl1pPr marL="259591" indent="-25959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742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742" algn="l"/>
              </a:tabLst>
              <a:defRPr lang="zh-CN"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91" indent="-21315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192" indent="-167901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91" algn="l"/>
              </a:tabLst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856" indent="-172664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lang="zh-CN"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126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058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90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922" indent="-171466" algn="l" defTabSz="68586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停止课程</a:t>
            </a:r>
          </a:p>
          <a:p>
            <a:pPr marL="213099" lvl="1" indent="0">
              <a:buFont typeface="Arial" pitchFamily="34" charset="0"/>
              <a:buNone/>
              <a:defRPr lang="zh-CN"/>
            </a:pPr>
            <a:r>
              <a:rPr lang="zh-CN" sz="17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86000">
                      <a:prstClr val="black">
                        <a:lumMod val="75000"/>
                        <a:lumOff val="25000"/>
                      </a:prst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如果您正在联机查看，请单击浏览器的“后退”按钮。如果您正在脱机查看，请按Esc。如果您正在观看视频，则按 Esc 一次可停止视频，再按一次可停止课程。</a:t>
            </a:r>
          </a:p>
          <a:p>
            <a:pPr marL="0" indent="0" defTabSz="685695">
              <a:buFont typeface="Arial" pitchFamily="34" charset="0"/>
              <a:buNone/>
              <a:defRPr lang="zh-CN"/>
            </a:pPr>
            <a:r>
              <a:rPr lang="zh-CN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 </a:t>
            </a: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09" y="2298042"/>
            <a:ext cx="8047619" cy="714286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11" y="5822963"/>
            <a:ext cx="1038095" cy="1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2959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1e239e90-7a49-4d39-bbda-0288f749fb54"/>
  <p:tag name="TEMPPRESENTATIONFILE" val="C:\Users\Administrator\AppData\Local\Temp\tmp99E0.tmp"/>
  <p:tag name="TEMPMEDIAFILENAME" val="C:\Users\Administrator\AppData\Local\Temp\tmp9CA0_MPP2013_MTS_d1c1m1 w CC.mp4"/>
  <p:tag name="MEDIAFADEDURATION" val="0.2"/>
  <p:tag name="MEDIATRANSPARENCY" val="0.5"/>
  <p:tag name="MEDIACAPTIONSPROMP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d85188ae-47bf-4ddd-a359-12a19f00cbfc"/>
  <p:tag name="TEMPPRESENTATIONFILE" val="C:\Users\Administrator\AppData\Local\Temp\tmp671F.tmp"/>
  <p:tag name="TEMPMEDIAFILENAME" val="C:\Users\Administrator\AppData\Local\Temp\tmp6E23_MPP2013_MTS_d1c1m2 w CC.mp4"/>
  <p:tag name="MEDIAFADEDURATION" val="0.2"/>
  <p:tag name="MEDIATRANSPARENCY" val="0.5"/>
  <p:tag name="MEDIACAPTIONSPROMPT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47434396-3aa8-4c0f-b1d5-debfa7761fbb"/>
  <p:tag name="TEMPPRESENTATIONFILE" val="C:\Users\Administrator\AppData\Local\Temp\tmpF3F5.tmp"/>
  <p:tag name="TEMPMEDIAFILENAME" val="C:\Users\Administrator\AppData\Local\Temp\tmpF723_MPP2013_MTS_d1c1m3 w CC.mp4"/>
  <p:tag name="MEDIAFADEDURATION" val="0.2"/>
  <p:tag name="MEDIATRANSPARENCY" val="0.5"/>
  <p:tag name="MEDIACAPTIONSPROMPT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3cfb44e2-15ea-4c07-8ac0-eea0432d6c05"/>
  <p:tag name="TEMPPRESENTATIONFILE" val="C:\Users\Administrator\AppData\Local\Temp\tmp53B0.tmp"/>
  <p:tag name="TEMPMEDIAFILENAME" val="C:\Users\Administrator\AppData\Local\Temp\tmp598C_MPP2013_MTS_d1c1m4 w CC.mp4"/>
  <p:tag name="MEDIAFADEDURATION" val="0.2"/>
  <p:tag name="MEDIATRANSPARENCY" val="0.5"/>
  <p:tag name="MEDIACAPTIONSPROMPT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32bded3d-e669-4a29-ad2b-679917245078"/>
  <p:tag name="TEMPPRESENTATIONFILE" val="C:\Users\Administrator\AppData\Local\Temp\tmp7385.tmp"/>
  <p:tag name="TEMPMEDIAFILENAME" val="C:\Users\Administrator\AppData\Local\Temp\tmp7655_MPP2013_MTS_d1c1m5 w CC.mp4"/>
  <p:tag name="MEDIAFADEDURATION" val="0.2"/>
  <p:tag name="MEDIATRANSPARENCY" val="0.5"/>
  <p:tag name="MEDIACAPTIONSPROMPTED" val="False"/>
</p:tagLst>
</file>

<file path=ppt/theme/theme1.xml><?xml version="1.0" encoding="utf-8"?>
<a:theme xmlns:a="http://schemas.openxmlformats.org/drawingml/2006/main" name="AllHandsDemo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aptionItemsList xmlns:xsi="http://www.w3.org/2001/XMLSchema-instance" xmlns:xsd="http://www.w3.org/2001/XMLSchema">
  <Id>0a4ce3bf-06e9-45c4-a08f-71fcee513b55</Id>
  <CaptionItems>
    <CaptionItem>
      <InternalId>d73577cc-6201-46c2-ac7e-04b88b500bfe</InternalId>
      <Name>OL_course1_movie1_FINALThere’sno00:00:00.0-00:00:04.0</Name>
      <Text> 毫无疑问，键盘快捷方式可帮助您更快速地工作。</Text>
      <BookMarkEntryName>OL_course1_movie1_FINAL00:00:00.0</BookMarkEntryName>
      <BookMarkExitName>OL_course1_movie1_FINAL00:00:04.0</BookMarkExitName>
      <BookMarkEntryPosition>33</BookMarkEntryPosition>
      <BookMarkExitPosition>4067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7d36fee0-90e3-4f05-9909-989385f8237e</InternalId>
      <Name>OL_course1_movie1_FINALNeedquickly00:00:04.1-00:00:10.3</Name>
      <Text> 需要快速切换到您的收件箱？请按 Ctrl 和 1。</Text>
      <BookMarkEntryName>OL_course1_movie1_FINAL00:00:04.1</BookMarkEntryName>
      <BookMarkExitName>OL_course1_movie1_FINAL00:00:10.3</BookMarkExitName>
      <BookMarkEntryPosition>4167</BookMarkEntryPosition>
      <BookMarkExitPosition>10367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15c3cd2a-e974-453b-b0cf-1151006c19c2</InternalId>
      <Name>OL_course1_movie1_FINALNeedto00:00:10.4-00:00:16.8</Name>
      <Text> 需要快速跳转到日历？请按 Ctrl 和 2。</Text>
      <BookMarkEntryName>OL_course1_movie1_FINAL00:00:10.4</BookMarkEntryName>
      <BookMarkExitName>OL_course1_movie1_FINAL00:00:16.8</BookMarkExitName>
      <BookMarkEntryPosition>10467</BookMarkEntryPosition>
      <BookMarkExitPosition>16833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ae10e4c4-f8a3-43cb-a51c-3eea09e43c52</InternalId>
      <Name>OL_course1_movie1_FINALWhatabout00:00:16.9-00:00:24.4</Name>
      <Text> 快速跳转到联系人怎么办？请按 Ctrl 和 3。</Text>
      <BookMarkEntryName>OL_course1_movie1_FINAL00:00:16.9</BookMarkEntryName>
      <BookMarkExitName>OL_course1_movie1_FINAL00:00:24.4</BookMarkExitName>
      <BookMarkEntryPosition>16933</BookMarkEntryPosition>
      <BookMarkExitPosition>24400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fbd3e483-6213-483c-b25b-48af6b16dd52</InternalId>
      <Name>OL_course1_movie1_FINALandTasks00:00:24.5-00:00:29.4</Name>
      <Text> 对于任务，请按 Ctrl+4。</Text>
      <BookMarkEntryName>OL_course1_movie1_FINAL00:00:24.5</BookMarkEntryName>
      <BookMarkExitName>OL_course1_movie1_FINAL00:00:29.4</BookMarkExitName>
      <BookMarkEntryPosition>24500</BookMarkEntryPosition>
      <BookMarkExitPosition>29400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336fa88b-61ac-4d4a-9cdb-09afa0ea8037</InternalId>
      <Name>OL_course1_movie1_FINALSothat’s00:00:29.5-00:00:32.1</Name>
      <Text> 这就是键盘快捷方式的工作方式。</Text>
      <BookMarkEntryName>OL_course1_movie1_FINAL00:00:29.5</BookMarkEntryName>
      <BookMarkExitName>OL_course1_movie1_FINAL00:00:32.1</BookMarkExitName>
      <BookMarkEntryPosition>29500</BookMarkEntryPosition>
      <BookMarkExitPosition>32133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93e21b12-dae8-45f2-9757-a9519c28b77f</InternalId>
      <Name>OL_course1_movie1_FINALYoucould00:00:32.2-00:00:33.8</Name>
      <Text> 您可以使用鼠标执行相同操作，</Text>
      <BookMarkEntryName>OL_course1_movie1_FINAL00:00:32.2</BookMarkEntryName>
      <BookMarkExitName>OL_course1_movie1_FINAL00:00:33.8</BookMarkExitName>
      <BookMarkEntryPosition>32233</BookMarkEntryPosition>
      <BookMarkExitPosition>33867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6878bb94-fcee-453b-9cb1-41aec811c24e</InternalId>
      <Name>OL_course1_movie1_FINALbutkeyboard00:00:33.9-00:00:39.4</Name>
      <Text> 但是键盘快捷方式可帮助您绕过许多菜单和选项卡，直达目标。</Text>
      <BookMarkEntryName>OL_course1_movie1_FINAL00:00:33.9</BookMarkEntryName>
      <BookMarkExitName>OL_course1_movie1_FINAL00:00:39.4</BookMarkExitName>
      <BookMarkEntryPosition>33967</BookMarkEntryPosition>
      <BookMarkExitPosition>39433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1e6eb45f-f55a-41b0-a57c-1f08b34a7d3d</InternalId>
      <Name>OL_course1_movie1_FINALAndthere00:00:39.5-00:00:46.1</Name>
      <Text> 还有更多，假设您位于一个邮件文件夹中，例如此“预算”文件夹，您需要快速跳转到收件箱。</Text>
      <BookMarkEntryName>OL_course1_movie1_FINAL00:00:39.5</BookMarkEntryName>
      <BookMarkExitName>OL_course1_movie1_FINAL00:00:46.1</BookMarkExitName>
      <BookMarkEntryPosition>39533</BookMarkEntryPosition>
      <BookMarkExitPosition>46133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ea717165-475c-4f3c-919e-daf3b7024a67</InternalId>
      <Name>OL_course1_movie1_FINALPressCTRL+SHIFT+I.00:00:46.2-00:00:51.6</Name>
      <Text> 按 Ctrl+Shift+I。</Text>
      <BookMarkEntryName>OL_course1_movie1_FINAL00:00:46.2</BookMarkEntryName>
      <BookMarkExitName>OL_course1_movie1_FINAL00:00:51.6</BookMarkExitName>
      <BookMarkEntryPosition>46233</BookMarkEntryPosition>
      <BookMarkExitPosition>51667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857a00cb-aa9f-4d1b-be72-71864bae663c</InternalId>
      <Name>OL_course1_movie1_FINALNeedto00:00:51.7-00:01:03.2</Name>
      <Text> 需要转到其他文件夹？请按 Ctrl+Y，然后选择您要访问的文件夹，然后按 Enter。</Text>
      <BookMarkEntryName>OL_course1_movie1_FINAL00:00:51.7</BookMarkEntryName>
      <BookMarkExitName>OL_course1_movie1_FINAL00:01:03.2</BookMarkExitName>
      <BookMarkEntryPosition>51767</BookMarkEntryPosition>
      <BookMarkExitPosition>63233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21b3b851-5b1f-4bcc-b67a-c1c283f4876e</InternalId>
      <Name>OL_course1_movie1_FINALSothat's00:01:03.3-00:01:05.5</Name>
      <Text> 这就是键盘快捷方式的全部内容。</Text>
      <BookMarkEntryName>OL_course1_movie1_FINAL00:01:03.3</BookMarkEntryName>
      <BookMarkExitName>OL_course1_movie1_FINAL00:01:05.5</BookMarkExitName>
      <BookMarkEntryPosition>63333</BookMarkEntryPosition>
      <BookMarkExitPosition>65533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  <CaptionItem>
      <InternalId>8d15a163-a720-42cd-b784-aafbbcf26819</InternalId>
      <Name>OL_course1_movie1_FINALDoingthings00:01:05.6-00:01:11.2</Name>
      <Text> 使用键盘而不是鼠标来执行操作可帮助您更快速地工作。单击“下一步”以开始。</Text>
      <BookMarkEntryName>OL_course1_movie1_FINAL00:01:05.6</BookMarkEntryName>
      <BookMarkExitName>OL_course1_movie1_FINAL00:01:11.2</BookMarkExitName>
      <BookMarkEntryPosition>65633</BookMarkEntryPosition>
      <BookMarkExitPosition>71233</BookMarkExitPosition>
      <IsExitPositionDerived>false</IsExitPositionDerived>
      <CaptionStyle>
        <FontName>Segoe UI Light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  <FontSize>
          <Value>18</Value>
          <Unit>点</Unit>
        </FontSize>
      </CaptionStyle>
    </CaptionItem>
  </CaptionItems>
</CaptionItemsList>
</file>

<file path=customXml/item2.xml><?xml version="1.0" encoding="utf-8"?>
<CaptionItemsList xmlns:xsi="http://www.w3.org/2001/XMLSchema-instance" xmlns:xsd="http://www.w3.org/2001/XMLSchema">
  <Id>39419d7f-5387-4ce7-9b8c-fcbbcb5895f3</Id>
  <CaptionItems>
    <CaptionItem>
      <InternalId>7fbfd059-d05f-4e68-9751-ee6c116b18ca</InternalId>
      <Name>OL_course1_movie1_FINALThere’sno00:00:00.0-00:00:04.0</Name>
      <Text> 毫无疑问，键盘快捷方式可帮助您更快速地工作。</Text>
      <BookMarkEntryName>OL_course1_movie1_FINAL00:00:00.0</BookMarkEntryName>
      <BookMarkExitName>OL_course1_movie1_FINAL00:00:04.0</BookMarkExitName>
      <BookMarkEntryPosition>33</BookMarkEntryPosition>
      <BookMarkExitPosition>4067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628525ce-f645-4bee-ad85-46b0c152fb56</InternalId>
      <Name>OL_course1_movie1_FINALNeedquickly00:00:04.1-00:00:10.3</Name>
      <Text> 需要快速切换到您的收件箱？请按 Ctrl 和 1。</Text>
      <BookMarkEntryName>OL_course1_movie1_FINAL00:00:04.1</BookMarkEntryName>
      <BookMarkExitName>OL_course1_movie1_FINAL00:00:10.3</BookMarkExitName>
      <BookMarkEntryPosition>4167</BookMarkEntryPosition>
      <BookMarkExitPosition>10367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080b9ba3-993a-4376-811e-7f1aba4b247c</InternalId>
      <Name>OL_course1_movie1_FINALNeedto00:00:10.4-00:00:16.8</Name>
      <Text> 需要快速跳转到日历？请按 Ctrl 和 2。</Text>
      <BookMarkEntryName>OL_course1_movie1_FINAL00:00:10.4</BookMarkEntryName>
      <BookMarkExitName>OL_course1_movie1_FINAL00:00:16.8</BookMarkExitName>
      <BookMarkEntryPosition>10467</BookMarkEntryPosition>
      <BookMarkExitPosition>16833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49af664f-aede-471f-9397-2f89bbf21646</InternalId>
      <Name>OL_course1_movie1_FINALWhatabout00:00:16.9-00:00:24.4</Name>
      <Text> 快速跳转到联系人怎么办？请按 Ctrl 和 3。</Text>
      <BookMarkEntryName>OL_course1_movie1_FINAL00:00:16.9</BookMarkEntryName>
      <BookMarkExitName>OL_course1_movie1_FINAL00:00:24.4</BookMarkExitName>
      <BookMarkEntryPosition>16933</BookMarkEntryPosition>
      <BookMarkExitPosition>24400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e95b946f-d02d-4ed7-ba97-be8bcd2e723b</InternalId>
      <Name>OL_course1_movie1_FINALandTasks00:00:24.5-00:00:29.4</Name>
      <Text> 对于任务，请按 Ctrl+4。</Text>
      <BookMarkEntryName>OL_course1_movie1_FINAL00:00:24.5</BookMarkEntryName>
      <BookMarkExitName>OL_course1_movie1_FINAL00:00:29.4</BookMarkExitName>
      <BookMarkEntryPosition>24500</BookMarkEntryPosition>
      <BookMarkExitPosition>29400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83862b11-c239-4c40-8e39-e35233f21933</InternalId>
      <Name>OL_course1_movie1_FINALSothat’s00:00:29.5-00:00:32.1</Name>
      <Text> 这就是键盘快捷方式的工作方式。</Text>
      <BookMarkEntryName>OL_course1_movie1_FINAL00:00:29.5</BookMarkEntryName>
      <BookMarkExitName>OL_course1_movie1_FINAL00:00:32.1</BookMarkExitName>
      <BookMarkEntryPosition>29500</BookMarkEntryPosition>
      <BookMarkExitPosition>32133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f8555eb4-4740-459e-8b86-5c778c5f718c</InternalId>
      <Name>OL_course1_movie1_FINALYoucould00:00:32.2-00:00:33.8</Name>
      <Text> 您可以使用鼠标执行相同操作，</Text>
      <BookMarkEntryName>OL_course1_movie1_FINAL00:00:32.2</BookMarkEntryName>
      <BookMarkExitName>OL_course1_movie1_FINAL00:00:33.8</BookMarkExitName>
      <BookMarkEntryPosition>32233</BookMarkEntryPosition>
      <BookMarkExitPosition>33867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7256a00b-0c9f-4b65-a3f3-72898a63fada</InternalId>
      <Name>OL_course1_movie1_FINALbutkeyboard00:00:33.9-00:00:39.4</Name>
      <Text> 但是键盘快捷方式可帮助您绕过许多菜单和选项卡，直达目标。</Text>
      <BookMarkEntryName>OL_course1_movie1_FINAL00:00:33.9</BookMarkEntryName>
      <BookMarkExitName>OL_course1_movie1_FINAL00:00:39.4</BookMarkExitName>
      <BookMarkEntryPosition>33967</BookMarkEntryPosition>
      <BookMarkExitPosition>39433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4d421df9-f6a5-438b-9a6c-c4e50a634790</InternalId>
      <Name>OL_course1_movie1_FINALAndthere00:00:39.5-00:00:46.1</Name>
      <Text> 还有更多，假设您位于一个邮件文件夹中，例如此“预算”文件夹，您需要快速跳转到收件箱。</Text>
      <BookMarkEntryName>OL_course1_movie1_FINAL00:00:39.5</BookMarkEntryName>
      <BookMarkExitName>OL_course1_movie1_FINAL00:00:46.1</BookMarkExitName>
      <BookMarkEntryPosition>39533</BookMarkEntryPosition>
      <BookMarkExitPosition>46133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e158c2eb-65e1-45f5-8f46-89d25fb30ce0</InternalId>
      <Name>OL_course1_movie1_FINALPressCTRL+SHIFT+I.00:00:46.2-00:00:51.6</Name>
      <Text> 按 Ctrl+Shift+I。</Text>
      <BookMarkEntryName>OL_course1_movie1_FINAL00:00:46.2</BookMarkEntryName>
      <BookMarkExitName>OL_course1_movie1_FINAL00:00:51.6</BookMarkExitName>
      <BookMarkEntryPosition>46233</BookMarkEntryPosition>
      <BookMarkExitPosition>51667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dde32b34-1ea7-43df-9982-3a3cd466e66d</InternalId>
      <Name>OL_course1_movie1_FINALNeedto00:00:51.7-00:01:03.2</Name>
      <Text> 需要转到其他文件夹？请按 Ctrl+Y，然后选择您要访问的文件夹，然后按 Enter。</Text>
      <BookMarkEntryName>OL_course1_movie1_FINAL00:00:51.7</BookMarkEntryName>
      <BookMarkExitName>OL_course1_movie1_FINAL00:01:03.2</BookMarkExitName>
      <BookMarkEntryPosition>51767</BookMarkEntryPosition>
      <BookMarkExitPosition>63233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088bee42-757b-4238-8531-f68b003f7a03</InternalId>
      <Name>OL_course1_movie1_FINALSothat's00:01:03.3-00:01:05.5</Name>
      <Text> 这就是键盘快捷方式的全部内容。</Text>
      <BookMarkEntryName>OL_course1_movie1_FINAL00:01:03.3</BookMarkEntryName>
      <BookMarkExitName>OL_course1_movie1_FINAL00:01:05.5</BookMarkExitName>
      <BookMarkEntryPosition>63333</BookMarkEntryPosition>
      <BookMarkExitPosition>65533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  <CaptionItem>
      <InternalId>cdbb2cc8-0118-4c1c-bf0c-b87d29de3fc0</InternalId>
      <Name>OL_course1_movie1_FINALDoingthings00:01:05.6-00:01:11.2</Name>
      <Text> 使用键盘而不是鼠标来执行操作可帮助您更快速地工作。单击“下一步”以开始。</Text>
      <BookMarkEntryName>OL_course1_movie1_FINAL00:01:05.6</BookMarkEntryName>
      <BookMarkExitName>OL_course1_movie1_FINAL00:01:11.2</BookMarkExitName>
      <BookMarkEntryPosition>65633</BookMarkEntryPosition>
      <BookMarkExitPosition>71233</BookMarkExitPosition>
      <IsExitPositionDerived>false</IsExitPositionDerived>
      <CaptionStyle>
        <FontName>Calibri</FontName>
        <FontStyle>常规</FontStyle>
        <TextAlignStyleProperty>开始</TextAlignStyleProperty>
        <FontColorInteger>16777215</FontColorInteger>
        <BackgroundColorInteger>0</BackgroundColorInteger>
        <CaptionLocation>VideoBottom</CaptionLocation>
      </CaptionStyle>
    </CaptionItem>
  </CaptionItems>
</CaptionItemsList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PMediaSupportFile" ma:contentTypeID="0x010100385A174378399640883C7FC043D38095020058057702AD85CB47BDED37876B742101" ma:contentTypeVersion="55" ma:contentTypeDescription="Create a new document." ma:contentTypeScope="" ma:versionID="33093a8fdd73f322dd7d91d36b169b48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9207ac6cfea833f8b265e7c84f332769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CategoryTagsTaxHTField11" minOccurs="0"/>
                <xsd:element ref="ns2:ContentItem" minOccurs="0"/>
                <xsd:element ref="ns2:OOMediaType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FeatureTagsTaxHTField0" minOccurs="0"/>
                <xsd:element ref="ns2:HiddenCategoryTagsTaxHTField0" minOccurs="0"/>
                <xsd:element ref="ns2:InProjectListLookup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LegacyData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NumOfRatings" minOccurs="0"/>
                <xsd:element ref="ns2:NumericId" minOccurs="0"/>
                <xsd:element ref="ns2:NumOfRatingsLookup" minOccurs="0"/>
                <xsd:element ref="ns2:OOCacheId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BusinessGroup" minOccurs="0"/>
                <xsd:element ref="ns2:UAProjectedTotalWord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ScenarioTagsTaxHTField0" minOccurs="0"/>
                <xsd:element ref="ns2:ShowIn" minOccurs="0"/>
                <xsd:element ref="ns2:SourceTitle" minOccurs="0"/>
                <xsd:element ref="ns2:SubmitterId" minOccurs="0"/>
                <xsd:element ref="ns2:MediaSupportFileType" minOccurs="0"/>
                <xsd:element ref="ns2:BuildPath" minOccurs="0"/>
                <xsd:element ref="ns2:TaxCatchAll" minOccurs="0"/>
                <xsd:element ref="ns2:TaxCatchAllLabel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URLTitle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AssetStart" ma:index="3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4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5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6" nillable="true" ma:displayName="Asset Searchable?" ma:default="true" ma:internalName="IsSearchable" ma:readOnly="false">
      <xsd:simpleType>
        <xsd:restriction base="dms:Boolean"/>
      </xsd:simpleType>
    </xsd:element>
    <xsd:element name="AssetType" ma:index="7" nillable="true" ma:displayName="Asset Type" ma:default="" ma:internalName="AssetType" ma:readOnly="false">
      <xsd:simpleType>
        <xsd:restriction base="dms:Unknown"/>
      </xsd:simpleType>
    </xsd:element>
    <xsd:element name="APAuthor" ma:index="8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9" nillable="true" ma:displayName="Average Rating" ma:internalName="AverageRating" ma:readOnly="false">
      <xsd:simpleType>
        <xsd:restriction base="dms:Text"/>
      </xsd:simpleType>
    </xsd:element>
    <xsd:element name="BlockPublish" ma:index="10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1" nillable="true" ma:displayName="Bug Number" ma:default="" ma:internalName="BugNumber" ma:readOnly="false">
      <xsd:simpleType>
        <xsd:restriction base="dms:Text"/>
      </xsd:simpleType>
    </xsd:element>
    <xsd:element name="CampaignTagsTaxHTField0" ma:index="13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tegoryTagsTaxHTField11" ma:index="15" nillable="true" ma:taxonomy="true" ma:internalName="CategoryTagsTaxHTField11" ma:taxonomyFieldName="CategoryTags" ma:displayName="Category Tags" ma:readOnly="false" ma:default="" ma:fieldId="{24797cbb-132b-4ad7-b1f7-0c1bcff0c38a}" ma:taxonomyMulti="true" ma:sspId="8f79753a-75d3-41f5-8ca3-40b843941b4f" ma:termSetId="52678d52-26de-467b-a7b9-d4d1c4c8b2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Item" ma:index="16" nillable="true" ma:displayName="Content Item" ma:default="" ma:internalName="ContentItem" ma:readOnly="false">
      <xsd:simpleType>
        <xsd:restriction base="dms:Unknown"/>
      </xsd:simpleType>
    </xsd:element>
    <xsd:element name="OOMediaType" ma:index="17" nillable="true" ma:displayName="Content Media Type" ma:default="" ma:internalName="OOMediaType" ma:readOnly="false">
      <xsd:simpleType>
        <xsd:restriction base="dms:Text"/>
      </xsd:simpleType>
    </xsd:element>
    <xsd:element name="CrawlForDependencies" ma:index="19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2" nillable="true" ma:displayName="CSX Hash" ma:default="" ma:internalName="CSXHash" ma:readOnly="false">
      <xsd:simpleType>
        <xsd:restriction base="dms:Text"/>
      </xsd:simpleType>
    </xsd:element>
    <xsd:element name="CSXSubmissionMarket" ma:index="23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4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5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6" nillable="true" ma:displayName="Deleted?" ma:default="" ma:internalName="IsDeleted" ma:readOnly="false">
      <xsd:simpleType>
        <xsd:restriction base="dms:Boolean"/>
      </xsd:simpleType>
    </xsd:element>
    <xsd:element name="APDescription" ma:index="27" nillable="true" ma:displayName="Description" ma:default="" ma:internalName="APDescription" ma:readOnly="false">
      <xsd:simpleType>
        <xsd:restriction base="dms:Note"/>
      </xsd:simpleType>
    </xsd:element>
    <xsd:element name="DirectSourceMarket" ma:index="28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29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0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1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2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3" nillable="true" ma:displayName="Editorial Tags" ma:default="" ma:internalName="EditorialTags" ma:readOnly="false">
      <xsd:simpleType>
        <xsd:restriction base="dms:Unknown"/>
      </xsd:simpleType>
    </xsd:element>
    <xsd:element name="FeatureTagsTaxHTField0" ma:index="35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iddenCategoryTagsTaxHTField0" ma:index="37" nillable="true" ma:taxonomy="true" ma:internalName="HiddenCategoryTagsTaxHTField0" ma:taxonomyFieldName="HiddenCategoryTags" ma:displayName="Hidden Category" ma:readOnly="false" ma:default="" ma:fieldId="{50ad4411-6c46-40b6-a719-09bfd72caf6b}" ma:taxonomyMulti="true" ma:sspId="8f79753a-75d3-41f5-8ca3-40b843941b4f" ma:termSetId="db61d45c-64f2-4e37-a8e3-d5adce206e5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ProjectListLookup" ma:index="38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ternalTagsTaxHTField0" ma:index="40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1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2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43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44" nillable="true" ma:displayName="Last Complete Version Lookup" ma:default="" ma:list="{9E343742-310B-4684-A24C-1D137CB4B230}" ma:internalName="LastCompleteVersionLookup" ma:readOnly="fals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rrorLookup" ma:index="4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4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4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4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4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5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52" nillable="true" ma:displayName="Last Publish Attempt Result" ma:default="" ma:list="{9E343742-310B-4684-A24C-1D137CB4B230}" ma:internalName="LastPublishResultLookup" ma:readOnly="fals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5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5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5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5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egacyData" ma:index="57" nillable="true" ma:displayName="Legacy Data" ma:default="" ma:internalName="LegacyData" ma:readOnly="false">
      <xsd:simpleType>
        <xsd:restriction base="dms:Note"/>
      </xsd:simpleType>
    </xsd:element>
    <xsd:element name="LocComments" ma:index="58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59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60" nillable="true" ma:displayName="Loc Last Loc Attempt Version Type" ma:default="" ma:list="{7DD1DCEC-E449-43D3-891F-7DC62F62AD21}" ma:internalName="LocLastLocAttemptVersionTypeLookup" ma:readOnly="false" ma:showField="LastLocAttemptVersionType" ma:web="4873beb7-5857-4685-be1f-d57550cc96cc">
      <xsd:simpleType>
        <xsd:restriction base="dms:Lookup"/>
      </xsd:simpleType>
    </xsd:element>
    <xsd:element name="LocManualTestRequired" ma:index="61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62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63" nillable="true" ma:displayName="Loc New Published Version Lookup" ma:default="" ma:list="{7DD1DCEC-E449-43D3-891F-7DC62F62AD21}" ma:internalName="LocNewPublishedVersionLookup" ma:readOnly="false" ma:showField="NewPublishedVersion" ma:web="4873beb7-5857-4685-be1f-d57550cc96cc">
      <xsd:simpleType>
        <xsd:restriction base="dms:Lookup"/>
      </xsd:simpleType>
    </xsd:element>
    <xsd:element name="LocOverallHandbackStatusLookup" ma:index="64" nillable="true" ma:displayName="Loc Overall Handback Status" ma:default="" ma:list="{7DD1DCEC-E449-43D3-891F-7DC62F62AD21}" ma:internalName="LocOverallHandbackStatusLookup" ma:readOnly="false" ma:showField="OverallHandbackStatus" ma:web="4873beb7-5857-4685-be1f-d57550cc96cc">
      <xsd:simpleType>
        <xsd:restriction base="dms:Lookup"/>
      </xsd:simpleType>
    </xsd:element>
    <xsd:element name="LocOverallLocStatusLookup" ma:index="65" nillable="true" ma:displayName="Loc Overall Localize Status" ma:default="" ma:list="{7DD1DCEC-E449-43D3-891F-7DC62F62AD21}" ma:internalName="LocOverallLocStatusLookup" ma:readOnly="false" ma:showField="OverallLocStatus" ma:web="4873beb7-5857-4685-be1f-d57550cc96cc">
      <xsd:simpleType>
        <xsd:restriction base="dms:Lookup"/>
      </xsd:simpleType>
    </xsd:element>
    <xsd:element name="LocOverallPreviewStatusLookup" ma:index="66" nillable="true" ma:displayName="Loc Overall Preview Status" ma:default="" ma:list="{7DD1DCEC-E449-43D3-891F-7DC62F62AD21}" ma:internalName="LocOverallPreviewStatusLookup" ma:readOnly="false" ma:showField="OverallPreviewStatus" ma:web="4873beb7-5857-4685-be1f-d57550cc96cc">
      <xsd:simpleType>
        <xsd:restriction base="dms:Lookup"/>
      </xsd:simpleType>
    </xsd:element>
    <xsd:element name="LocOverallPublishStatusLookup" ma:index="67" nillable="true" ma:displayName="Loc Overall Publish Status" ma:default="" ma:list="{7DD1DCEC-E449-43D3-891F-7DC62F62AD21}" ma:internalName="LocOverallPublishStatusLookup" ma:readOnly="false" ma:showField="OverallPublishStatus" ma:web="4873beb7-5857-4685-be1f-d57550cc96cc">
      <xsd:simpleType>
        <xsd:restriction base="dms:Lookup"/>
      </xsd:simpleType>
    </xsd:element>
    <xsd:element name="IntlLocPriority" ma:index="68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69" nillable="true" ma:displayName="Loc Processed For Handoffs" ma:default="" ma:list="{7DD1DCEC-E449-43D3-891F-7DC62F62AD21}" ma:internalName="LocProcessedForHandoffsLookup" ma:readOnly="false" ma:showField="ProcessedForHandoffs" ma:web="4873beb7-5857-4685-be1f-d57550cc96cc">
      <xsd:simpleType>
        <xsd:restriction base="dms:Lookup"/>
      </xsd:simpleType>
    </xsd:element>
    <xsd:element name="LocProcessedForMarketsLookup" ma:index="70" nillable="true" ma:displayName="Loc Processed For Markets" ma:default="" ma:list="{7DD1DCEC-E449-43D3-891F-7DC62F62AD21}" ma:internalName="LocProcessedForMarketsLookup" ma:readOnly="false" ma:showField="ProcessedForMarkets" ma:web="4873beb7-5857-4685-be1f-d57550cc96cc">
      <xsd:simpleType>
        <xsd:restriction base="dms:Lookup"/>
      </xsd:simpleType>
    </xsd:element>
    <xsd:element name="LocPublishedDependentAssetsLookup" ma:index="71" nillable="true" ma:displayName="Loc Published Dependent Assets" ma:default="" ma:list="{7DD1DCEC-E449-43D3-891F-7DC62F62AD21}" ma:internalName="LocPublishedDependentAssetsLookup" ma:readOnly="false" ma:showField="PublishedDependentAssets" ma:web="4873beb7-5857-4685-be1f-d57550cc96cc">
      <xsd:simpleType>
        <xsd:restriction base="dms:Lookup"/>
      </xsd:simpleType>
    </xsd:element>
    <xsd:element name="LocPublishedLinkedAssetsLookup" ma:index="72" nillable="true" ma:displayName="Loc Published Linked Assets" ma:default="" ma:list="{7DD1DCEC-E449-43D3-891F-7DC62F62AD21}" ma:internalName="LocPublishedLinkedAssetsLookup" ma:readOnly="false" ma:showField="PublishedLinkedAssets" ma:web="4873beb7-5857-4685-be1f-d57550cc96cc">
      <xsd:simpleType>
        <xsd:restriction base="dms:Lookup"/>
      </xsd:simpleType>
    </xsd:element>
    <xsd:element name="LocRecommendedHandoff" ma:index="73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75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76" nillable="true" ma:displayName="Machine Translated" ma:default="" ma:internalName="MachineTranslated" ma:readOnly="false">
      <xsd:simpleType>
        <xsd:restriction base="dms:Boolean"/>
      </xsd:simpleType>
    </xsd:element>
    <xsd:element name="Manager" ma:index="77" nillable="true" ma:displayName="Manager" ma:internalName="Manager" ma:readOnly="false">
      <xsd:simpleType>
        <xsd:restriction base="dms:Text"/>
      </xsd:simpleType>
    </xsd:element>
    <xsd:element name="Markets" ma:index="78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79" nillable="true" ma:displayName="Milestone" ma:default="" ma:internalName="Milestone" ma:readOnly="false">
      <xsd:simpleType>
        <xsd:restriction base="dms:Unknown"/>
      </xsd:simpleType>
    </xsd:element>
    <xsd:element name="NumOfRatings" ma:index="82" nillable="true" ma:displayName="Number of Ratings" ma:default="" ma:internalName="NumOfRatings" ma:readOnly="false">
      <xsd:simpleType>
        <xsd:restriction base="dms:Text"/>
      </xsd:simpleType>
    </xsd:element>
    <xsd:element name="NumericId" ma:index="83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84" nillable="true" ma:displayName="NumOfRatings" ma:default="" ma:list="{9E343742-310B-4684-A24C-1D137CB4B230}" ma:internalName="NumOfRatingsLookup" ma:readOnly="fals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85" nillable="true" ma:displayName="OOCacheId" ma:internalName="OOCacheId" ma:readOnly="false">
      <xsd:simpleType>
        <xsd:restriction base="dms:Text"/>
      </xsd:simpleType>
    </xsd:element>
    <xsd:element name="OriginAsset" ma:index="86" nillable="true" ma:displayName="Origin Asset" ma:default="" ma:internalName="OriginAsset" ma:readOnly="false">
      <xsd:simpleType>
        <xsd:restriction base="dms:Text"/>
      </xsd:simpleType>
    </xsd:element>
    <xsd:element name="OriginalRelease" ma:index="87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88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89" nillable="true" ma:displayName="Output Caching" ma:default="true" ma:internalName="OutputCachingOn" ma:readOnly="false">
      <xsd:simpleType>
        <xsd:restriction base="dms:Boolean"/>
      </xsd:simpleType>
    </xsd:element>
    <xsd:element name="ParentAssetId" ma:index="90" nillable="true" ma:displayName="Parent Asset Id" ma:default="" ma:internalName="ParentAssetId" ma:readOnly="false">
      <xsd:simpleType>
        <xsd:restriction base="dms:Text"/>
      </xsd:simpleType>
    </xsd:element>
    <xsd:element name="PlannedPubDate" ma:index="91" nillable="true" ma:displayName="Planned Publish Date" ma:default="" ma:indexed="true" ma:internalName="PlannedPubDate" ma:readOnly="false">
      <xsd:simpleType>
        <xsd:restriction base="dms:DateTime"/>
      </xsd:simpleType>
    </xsd:element>
    <xsd:element name="BusinessGroup" ma:index="92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93" nillable="true" ma:displayName="Projected Word Count" ma:default="" ma:internalName="UAProjectedTotalWords" ma:readOnly="false">
      <xsd:simpleType>
        <xsd:restriction base="dms:Unknown"/>
      </xsd:simpleType>
    </xsd:element>
    <xsd:element name="PublishStatusLookup" ma:index="94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95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96" nillable="true" ma:displayName="Recommendations Modifier" ma:default="" ma:internalName="RecommendationsModifier" ma:readOnly="false">
      <xsd:simpleType>
        <xsd:restriction base="dms:Number"/>
      </xsd:simpleType>
    </xsd:element>
    <xsd:element name="ScenarioTagsTaxHTField0" ma:index="98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00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01" nillable="true" ma:displayName="Source Title" ma:default="" ma:indexed="true" ma:internalName="SourceTitle" ma:readOnly="false">
      <xsd:simpleType>
        <xsd:restriction base="dms:Text"/>
      </xsd:simpleType>
    </xsd:element>
    <xsd:element name="SubmitterId" ma:index="102" nillable="true" ma:displayName="Submitter ID" ma:default="" ma:internalName="SubmitterId" ma:readOnly="false">
      <xsd:simpleType>
        <xsd:restriction base="dms:Text"/>
      </xsd:simpleType>
    </xsd:element>
    <xsd:element name="MediaSupportFileType" ma:index="103" nillable="true" ma:displayName="Support File Type" ma:default="" ma:internalName="MediaSupportFileType" ma:readOnly="false">
      <xsd:simpleType>
        <xsd:restriction base="dms:Unknown"/>
      </xsd:simpleType>
    </xsd:element>
    <xsd:element name="BuildPath" ma:index="104" nillable="true" ma:displayName="Target" ma:default="" ma:internalName="BuildPath" ma:readOnly="false">
      <xsd:simpleType>
        <xsd:restriction base="dms:Choice">
          <xsd:enumeration value="AWS_Client"/>
          <xsd:enumeration value="AWS_Web"/>
          <xsd:enumeration value="CDDG"/>
          <xsd:enumeration value="DDS_Office_ Client"/>
          <xsd:enumeration value="DDS_SDK"/>
          <xsd:enumeration value="Exchange"/>
          <xsd:enumeration value="MSDN"/>
          <xsd:enumeration value="Office_CD"/>
          <xsd:enumeration value="Offline_Book"/>
          <xsd:enumeration value="Proj_NC"/>
          <xsd:enumeration value="SP_SDK"/>
          <xsd:enumeration value="SPS_Admin"/>
          <xsd:enumeration value="SPS_Assistance_Center"/>
          <xsd:enumeration value="SPS_Help"/>
          <xsd:enumeration value="SPS_Office_Client"/>
          <xsd:enumeration value="STS_Admin"/>
          <xsd:enumeration value="STS_Core"/>
          <xsd:enumeration value="STS_SDK"/>
          <xsd:enumeration value="STS_ValuePack"/>
          <xsd:enumeration value="STS_Windows"/>
          <xsd:enumeration value="Support_Files"/>
          <xsd:enumeration value="TechNet"/>
        </xsd:restriction>
      </xsd:simpleType>
    </xsd:element>
    <xsd:element name="TaxCatchAll" ma:index="105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6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imesCloned" ma:index="107" nillable="true" ma:displayName="Times Cloned" ma:default="" ma:internalName="TimesCloned" ma:readOnly="false">
      <xsd:simpleType>
        <xsd:restriction base="dms:Number"/>
      </xsd:simpleType>
    </xsd:element>
    <xsd:element name="TrustLevel" ma:index="109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10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11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12" nillable="true" ma:displayName="UA Notes" ma:default="" ma:internalName="UANotes" ma:readOnly="false">
      <xsd:simpleType>
        <xsd:restriction base="dms:Note"/>
      </xsd:simpleType>
    </xsd:element>
    <xsd:element name="URLTitle" ma:index="113" nillable="true" ma:displayName="URL Title" ma:default="" ma:internalName="URLTitle" ma:readOnly="false">
      <xsd:simpleType>
        <xsd:restriction base="dms:Text"/>
      </xsd:simpleType>
    </xsd:element>
    <xsd:element name="VoteCount" ma:index="114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0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此值表示保存或修订次数。该应用程序负责在每次修订后更新此值。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IntlLangReview xmlns="4873beb7-5857-4685-be1f-d57550cc96cc">false</IntlLangReview>
    <LocLastLocAttemptVersionLookup xmlns="4873beb7-5857-4685-be1f-d57550cc96cc">861172</LocLastLocAttemptVersionLookup>
    <SubmitterId xmlns="4873beb7-5857-4685-be1f-d57550cc96cc" xsi:nil="true"/>
    <AcquiredFrom xmlns="4873beb7-5857-4685-be1f-d57550cc96cc">Internal MS</AcquiredFrom>
    <EditorialStatus xmlns="4873beb7-5857-4685-be1f-d57550cc96cc" xsi:nil="true"/>
    <Markets xmlns="4873beb7-5857-4685-be1f-d57550cc96cc"/>
    <OriginAsset xmlns="4873beb7-5857-4685-be1f-d57550cc96cc" xsi:nil="true"/>
    <AssetStart xmlns="4873beb7-5857-4685-be1f-d57550cc96cc">2012-09-28T22:39:04+00:00</AssetStart>
    <MarketSpecific xmlns="4873beb7-5857-4685-be1f-d57550cc96cc">false</MarketSpecific>
    <PublishStatusLookup xmlns="4873beb7-5857-4685-be1f-d57550cc96cc">
      <Value>1640331</Value>
    </PublishStatusLookup>
    <APAuthor xmlns="4873beb7-5857-4685-be1f-d57550cc96cc">
      <UserInfo>
        <DisplayName>REDMOND\erikjen</DisplayName>
        <AccountId>37</AccountId>
        <AccountType/>
      </UserInfo>
    </APAuthor>
    <IntlLangReviewer xmlns="4873beb7-5857-4685-be1f-d57550cc96cc" xsi:nil="true"/>
    <TaxCatchAll xmlns="4873beb7-5857-4685-be1f-d57550cc96cc"/>
    <Manager xmlns="4873beb7-5857-4685-be1f-d57550cc96cc" xsi:nil="true"/>
    <NumOfRatings xmlns="4873beb7-5857-4685-be1f-d57550cc96cc" xsi:nil="true"/>
    <NumericId xmlns="4873beb7-5857-4685-be1f-d57550cc96cc">103488256</NumericId>
    <ParentAssetId xmlns="4873beb7-5857-4685-be1f-d57550cc96cc" xsi:nil="true"/>
    <OriginalSourceMarket xmlns="4873beb7-5857-4685-be1f-d57550cc96cc" xsi:nil="true"/>
    <EditorialTags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URL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ZD</AssetType>
    <MachineTranslated xmlns="4873beb7-5857-4685-be1f-d57550cc96cc">false</MachineTranslated>
    <OutputCachingOn xmlns="4873beb7-5857-4685-be1f-d57550cc96cc">false</OutputCachingOn>
    <BuildPath xmlns="4873beb7-5857-4685-be1f-d57550cc96cc" xsi:nil="true"/>
    <IsSearchable xmlns="4873beb7-5857-4685-be1f-d57550cc96cc">false</IsSearchable>
    <ContentItem xmlns="4873beb7-5857-4685-be1f-d57550cc96cc" xsi:nil="true"/>
    <ShowIn xmlns="4873beb7-5857-4685-be1f-d57550cc96cc">Show everywhere</ShowIn>
    <UALocComments xmlns="4873beb7-5857-4685-be1f-d57550cc96cc" xsi:nil="true"/>
    <UALocRecommendation xmlns="4873beb7-5857-4685-be1f-d57550cc96cc">Localize</UALocRecommendation>
    <LegacyData xmlns="4873beb7-5857-4685-be1f-d57550cc96cc" xsi:nil="true"/>
    <LocManualTestRequired xmlns="4873beb7-5857-4685-be1f-d57550cc96cc">false</LocManualTestRequired>
    <LocMarketGroupTiers2 xmlns="4873beb7-5857-4685-be1f-d57550cc96cc" xsi:nil="true"/>
    <CSXHash xmlns="4873beb7-5857-4685-be1f-d57550cc96cc" xsi:nil="true"/>
    <DirectSourceMarket xmlns="4873beb7-5857-4685-be1f-d57550cc96cc" xsi:nil="true"/>
    <PlannedPubDate xmlns="4873beb7-5857-4685-be1f-d57550cc96cc" xsi:nil="true"/>
    <CategoryTagsTaxHTField11 xmlns="4873beb7-5857-4685-be1f-d57550cc96cc">
      <Terms xmlns="http://schemas.microsoft.com/office/infopath/2007/PartnerControls"/>
    </CategoryTagsTaxHTField11>
    <CSXSubmissionMarket xmlns="4873beb7-5857-4685-be1f-d57550cc96cc" xsi:nil="true"/>
    <Downloads xmlns="4873beb7-5857-4685-be1f-d57550cc96cc">0</Downloads>
    <TrustLevel xmlns="4873beb7-5857-4685-be1f-d57550cc96cc">1 Microsoft Managed Content</TrustLevel>
    <BlockPublish xmlns="4873beb7-5857-4685-be1f-d57550cc96cc">false</BlockPublish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TimesCloned xmlns="4873beb7-5857-4685-be1f-d57550cc96cc" xsi:nil="true"/>
    <VoteCount xmlns="4873beb7-5857-4685-be1f-d57550cc96cc" xsi:nil="true"/>
    <AverageRating xmlns="4873beb7-5857-4685-be1f-d57550cc96cc" xsi:nil="true"/>
    <OOMediaType xmlns="4873beb7-5857-4685-be1f-d57550cc96cc" xsi:nil="true"/>
    <FeatureTagsTaxHTField0 xmlns="4873beb7-5857-4685-be1f-d57550cc96cc">
      <Terms xmlns="http://schemas.microsoft.com/office/infopath/2007/PartnerControls"/>
    </FeatureTagsTaxHTField0>
    <UACurrentWords xmlns="4873beb7-5857-4685-be1f-d57550cc96cc" xsi:nil="true"/>
    <AssetId xmlns="4873beb7-5857-4685-be1f-d57550cc96cc">ZD103488256</AssetId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OOCacheId xmlns="4873beb7-5857-4685-be1f-d57550cc96cc" xsi:nil="true"/>
    <IsDeleted xmlns="4873beb7-5857-4685-be1f-d57550cc96cc">false</IsDeleted>
    <HiddenCategoryTagsTaxHTField0 xmlns="4873beb7-5857-4685-be1f-d57550cc96cc">
      <Terms xmlns="http://schemas.microsoft.com/office/infopath/2007/PartnerControls"/>
    </HiddenCategoryTagsTaxHTField0>
    <PublishTargets xmlns="4873beb7-5857-4685-be1f-d57550cc96cc">OfficeOnlineVNext</PublishTargets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  <LocLastLocAttemptVersionTypeLookup xmlns="4873beb7-5857-4685-be1f-d57550cc96cc" xsi:nil="true"/>
    <LocOverallPreviewStatusLookup xmlns="4873beb7-5857-4685-be1f-d57550cc96cc" xsi:nil="true"/>
    <LocOverallPublishStatusLookup xmlns="4873beb7-5857-4685-be1f-d57550cc96cc" xsi:nil="true"/>
    <LocNewPublishedVersionLookup xmlns="4873beb7-5857-4685-be1f-d57550cc96cc" xsi:nil="true"/>
    <LocPublishedDependentAssetsLookup xmlns="4873beb7-5857-4685-be1f-d57550cc96cc" xsi:nil="true"/>
    <LocProcessedForMarketsLookup xmlns="4873beb7-5857-4685-be1f-d57550cc96cc" xsi:nil="true"/>
    <LastPublishResultLookup xmlns="4873beb7-5857-4685-be1f-d57550cc96cc"/>
    <LocProcessedForHandoffsLookup xmlns="4873beb7-5857-4685-be1f-d57550cc96cc" xsi:nil="true"/>
    <LastCompleteVersionLookup xmlns="4873beb7-5857-4685-be1f-d57550cc96cc"/>
    <LocOverallHandbackStatusLookup xmlns="4873beb7-5857-4685-be1f-d57550cc96cc" xsi:nil="true"/>
    <LocOverallLocStatusLookup xmlns="4873beb7-5857-4685-be1f-d57550cc96cc" xsi:nil="true"/>
    <LocPublishedLinkedAssetsLookup xmlns="4873beb7-5857-4685-be1f-d57550cc96cc" xsi:nil="true"/>
    <MediaSupportFileType xmlns="4873beb7-5857-4685-be1f-d57550cc96cc" xsi:nil="true"/>
    <NumOfRatingsLookup xmlns="4873beb7-5857-4685-be1f-d57550cc96cc"/>
  </documentManagement>
</p:properties>
</file>

<file path=customXml/itemProps1.xml><?xml version="1.0" encoding="utf-8"?>
<ds:datastoreItem xmlns:ds="http://schemas.openxmlformats.org/officeDocument/2006/customXml" ds:itemID="{E5A6BC58-6BA0-4F51-8C29-6FE1E96A2604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C2CB33-8105-43EB-8DE2-60F0971C4E24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264931-74B9-4E51-8419-759EDB5BA4B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6AB0B87-7FA0-4B18-8B14-87F2C519F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2B60031C-5856-454E-8A95-187AF43A2F0C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4873beb7-5857-4685-be1f-d57550cc96cc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6090</TotalTime>
  <Words>959</Words>
  <Application>Microsoft Office PowerPoint</Application>
  <PresentationFormat>自定义</PresentationFormat>
  <Paragraphs>244</Paragraphs>
  <Slides>9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Microsoft YaHei UI</vt:lpstr>
      <vt:lpstr>Segoe Light</vt:lpstr>
      <vt:lpstr>宋体</vt:lpstr>
      <vt:lpstr>Arial</vt:lpstr>
      <vt:lpstr>Calibri</vt:lpstr>
      <vt:lpstr>Segoe UI</vt:lpstr>
      <vt:lpstr>Segoe UI Light</vt:lpstr>
      <vt:lpstr>Segoe UI Semibold</vt:lpstr>
      <vt:lpstr>Wingdings</vt:lpstr>
      <vt:lpstr>AllHandsDemo</vt:lpstr>
      <vt:lpstr>Custom Design</vt:lpstr>
      <vt:lpstr>1_Office Theme</vt:lpstr>
      <vt:lpstr>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Colin Wilcox</dc:creator>
  <cp:lastModifiedBy>Nitikorn  Vongijlerpattana</cp:lastModifiedBy>
  <cp:revision>293</cp:revision>
  <dcterms:created xsi:type="dcterms:W3CDTF">2012-03-12T21:21:52Z</dcterms:created>
  <dcterms:modified xsi:type="dcterms:W3CDTF">2013-03-21T05:22:23Z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0x010100385A174378399640883C7FC043D38095020058057702AD85CB47BDED37876B742101</vt:lpwstr>
  </property>
  <property fmtid="{D5CDD505-2E9C-101B-9397-08002B2CF9AE}" pid="3" name="SupportFileType">
    <vt:lpwstr/>
  </property>
  <property fmtid="{D5CDD505-2E9C-101B-9397-08002B2CF9AE}" pid="4" name="Voice">
    <vt:lpwstr>N/A</vt:lpwstr>
  </property>
  <property fmtid="{D5CDD505-2E9C-101B-9397-08002B2CF9AE}" pid="5" name="SupportFilesRequired">
    <vt:bool>false</vt:bool>
  </property>
  <property fmtid="{D5CDD505-2E9C-101B-9397-08002B2CF9AE}" pid="6" name="Artist">
    <vt:lpwstr/>
  </property>
  <property fmtid="{D5CDD505-2E9C-101B-9397-08002B2CF9AE}" pid="7" name="ArtLoc">
    <vt:lpwstr>Null</vt:lpwstr>
  </property>
  <property fmtid="{D5CDD505-2E9C-101B-9397-08002B2CF9AE}" pid="8" name="MediaType">
    <vt:lpwstr>Enhanced Screen Dump</vt:lpwstr>
  </property>
  <property fmtid="{D5CDD505-2E9C-101B-9397-08002B2CF9AE}" pid="9" name="Designer">
    <vt:lpwstr/>
  </property>
  <property fmtid="{D5CDD505-2E9C-101B-9397-08002B2CF9AE}" pid="10" name="OrderedBy">
    <vt:lpwstr/>
  </property>
  <property fmtid="{D5CDD505-2E9C-101B-9397-08002B2CF9AE}" pid="11" name="ArtStatus">
    <vt:lpwstr>Imported</vt:lpwstr>
  </property>
  <property fmtid="{D5CDD505-2E9C-101B-9397-08002B2CF9AE}" pid="12" name="RoyaltyFree">
    <vt:bool>false</vt:bool>
  </property>
  <property fmtid="{D5CDD505-2E9C-101B-9397-08002B2CF9AE}" pid="13" name="Environment">
    <vt:bool>false</vt:bool>
  </property>
</Properties>
</file>